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  <p:sldMasterId id="2147483705" r:id="rId5"/>
    <p:sldMasterId id="2147483724" r:id="rId6"/>
  </p:sldMasterIdLst>
  <p:notesMasterIdLst>
    <p:notesMasterId r:id="rId44"/>
  </p:notesMasterIdLst>
  <p:sldIdLst>
    <p:sldId id="387" r:id="rId7"/>
    <p:sldId id="388" r:id="rId8"/>
    <p:sldId id="389" r:id="rId9"/>
    <p:sldId id="390" r:id="rId10"/>
    <p:sldId id="392" r:id="rId11"/>
    <p:sldId id="393" r:id="rId12"/>
    <p:sldId id="394" r:id="rId13"/>
    <p:sldId id="395" r:id="rId14"/>
    <p:sldId id="396" r:id="rId15"/>
    <p:sldId id="398" r:id="rId16"/>
    <p:sldId id="400" r:id="rId17"/>
    <p:sldId id="401" r:id="rId18"/>
    <p:sldId id="407" r:id="rId19"/>
    <p:sldId id="404" r:id="rId20"/>
    <p:sldId id="405" r:id="rId21"/>
    <p:sldId id="408" r:id="rId22"/>
    <p:sldId id="406" r:id="rId23"/>
    <p:sldId id="456" r:id="rId24"/>
    <p:sldId id="433" r:id="rId25"/>
    <p:sldId id="434" r:id="rId26"/>
    <p:sldId id="435" r:id="rId27"/>
    <p:sldId id="439" r:id="rId28"/>
    <p:sldId id="438" r:id="rId29"/>
    <p:sldId id="440" r:id="rId30"/>
    <p:sldId id="441" r:id="rId31"/>
    <p:sldId id="442" r:id="rId32"/>
    <p:sldId id="443" r:id="rId33"/>
    <p:sldId id="445" r:id="rId34"/>
    <p:sldId id="447" r:id="rId35"/>
    <p:sldId id="446" r:id="rId36"/>
    <p:sldId id="448" r:id="rId37"/>
    <p:sldId id="450" r:id="rId38"/>
    <p:sldId id="451" r:id="rId39"/>
    <p:sldId id="452" r:id="rId40"/>
    <p:sldId id="453" r:id="rId41"/>
    <p:sldId id="454" r:id="rId42"/>
    <p:sldId id="455" r:id="rId43"/>
  </p:sldIdLst>
  <p:sldSz cx="9144000" cy="6858000" type="screen4x3"/>
  <p:notesSz cx="6858000" cy="9144000"/>
  <p:custDataLst>
    <p:tags r:id="rId4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28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024"/>
        <p:guide pos="280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gs" Target="tags/tag1207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1.jpeg"/><Relationship Id="rId2" Type="http://schemas.openxmlformats.org/officeDocument/2006/relationships/tags" Target="../tags/tag15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image" Target="../media/image1.jpeg"/><Relationship Id="rId2" Type="http://schemas.openxmlformats.org/officeDocument/2006/relationships/tags" Target="../tags/tag31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2" Type="http://schemas.openxmlformats.org/officeDocument/2006/relationships/tags" Target="../tags/tag395.xml"/><Relationship Id="rId11" Type="http://schemas.openxmlformats.org/officeDocument/2006/relationships/tags" Target="../tags/tag394.xml"/><Relationship Id="rId10" Type="http://schemas.openxmlformats.org/officeDocument/2006/relationships/tags" Target="../tags/tag393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4" Type="http://schemas.openxmlformats.org/officeDocument/2006/relationships/tags" Target="../tags/tag420.xml"/><Relationship Id="rId13" Type="http://schemas.openxmlformats.org/officeDocument/2006/relationships/tags" Target="../tags/tag419.xml"/><Relationship Id="rId12" Type="http://schemas.openxmlformats.org/officeDocument/2006/relationships/tags" Target="../tags/tag4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4" Type="http://schemas.openxmlformats.org/officeDocument/2006/relationships/tags" Target="../tags/tag446.xml"/><Relationship Id="rId13" Type="http://schemas.openxmlformats.org/officeDocument/2006/relationships/tags" Target="../tags/tag445.xml"/><Relationship Id="rId12" Type="http://schemas.openxmlformats.org/officeDocument/2006/relationships/tags" Target="../tags/tag444.xml"/><Relationship Id="rId11" Type="http://schemas.openxmlformats.org/officeDocument/2006/relationships/tags" Target="../tags/tag443.xml"/><Relationship Id="rId10" Type="http://schemas.openxmlformats.org/officeDocument/2006/relationships/tags" Target="../tags/tag442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3" Type="http://schemas.openxmlformats.org/officeDocument/2006/relationships/tags" Target="../tags/tag458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81.xml"/><Relationship Id="rId8" Type="http://schemas.openxmlformats.org/officeDocument/2006/relationships/tags" Target="../tags/tag480.xml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image" Target="../media/image1.jpeg"/><Relationship Id="rId2" Type="http://schemas.openxmlformats.org/officeDocument/2006/relationships/tags" Target="../tags/tag475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0" Type="http://schemas.openxmlformats.org/officeDocument/2006/relationships/tags" Target="../tags/tag498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tags" Target="../tags/tag502.xml"/><Relationship Id="rId4" Type="http://schemas.openxmlformats.org/officeDocument/2006/relationships/tags" Target="../tags/tag50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519.xml"/><Relationship Id="rId3" Type="http://schemas.openxmlformats.org/officeDocument/2006/relationships/tags" Target="../tags/tag518.xml"/><Relationship Id="rId2" Type="http://schemas.openxmlformats.org/officeDocument/2006/relationships/tags" Target="../tags/tag517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6" Type="http://schemas.openxmlformats.org/officeDocument/2006/relationships/tags" Target="../tags/tag530.xml"/><Relationship Id="rId5" Type="http://schemas.openxmlformats.org/officeDocument/2006/relationships/tags" Target="../tags/tag529.xml"/><Relationship Id="rId4" Type="http://schemas.openxmlformats.org/officeDocument/2006/relationships/tags" Target="../tags/tag528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542.xml"/><Relationship Id="rId8" Type="http://schemas.openxmlformats.org/officeDocument/2006/relationships/tags" Target="../tags/tag541.xml"/><Relationship Id="rId7" Type="http://schemas.openxmlformats.org/officeDocument/2006/relationships/tags" Target="../tags/tag540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3" Type="http://schemas.openxmlformats.org/officeDocument/2006/relationships/tags" Target="../tags/tag565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73.xml"/><Relationship Id="rId8" Type="http://schemas.openxmlformats.org/officeDocument/2006/relationships/tags" Target="../tags/tag572.xml"/><Relationship Id="rId7" Type="http://schemas.openxmlformats.org/officeDocument/2006/relationships/tags" Target="../tags/tag571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3" Type="http://schemas.openxmlformats.org/officeDocument/2006/relationships/tags" Target="../tags/tag567.xml"/><Relationship Id="rId2" Type="http://schemas.openxmlformats.org/officeDocument/2006/relationships/tags" Target="../tags/tag566.xml"/><Relationship Id="rId14" Type="http://schemas.openxmlformats.org/officeDocument/2006/relationships/tags" Target="../tags/tag578.xml"/><Relationship Id="rId13" Type="http://schemas.openxmlformats.org/officeDocument/2006/relationships/tags" Target="../tags/tag577.xml"/><Relationship Id="rId12" Type="http://schemas.openxmlformats.org/officeDocument/2006/relationships/tags" Target="../tags/tag576.xml"/><Relationship Id="rId11" Type="http://schemas.openxmlformats.org/officeDocument/2006/relationships/tags" Target="../tags/tag575.xml"/><Relationship Id="rId10" Type="http://schemas.openxmlformats.org/officeDocument/2006/relationships/tags" Target="../tags/tag574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4" Type="http://schemas.openxmlformats.org/officeDocument/2006/relationships/tags" Target="../tags/tag591.xml"/><Relationship Id="rId13" Type="http://schemas.openxmlformats.org/officeDocument/2006/relationships/tags" Target="../tags/tag590.xml"/><Relationship Id="rId12" Type="http://schemas.openxmlformats.org/officeDocument/2006/relationships/tags" Target="../tags/tag58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99.xml"/><Relationship Id="rId8" Type="http://schemas.openxmlformats.org/officeDocument/2006/relationships/tags" Target="../tags/tag598.xml"/><Relationship Id="rId7" Type="http://schemas.openxmlformats.org/officeDocument/2006/relationships/tags" Target="../tags/tag597.xml"/><Relationship Id="rId6" Type="http://schemas.openxmlformats.org/officeDocument/2006/relationships/tags" Target="../tags/tag596.xml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4" Type="http://schemas.openxmlformats.org/officeDocument/2006/relationships/tags" Target="../tags/tag604.xml"/><Relationship Id="rId13" Type="http://schemas.openxmlformats.org/officeDocument/2006/relationships/tags" Target="../tags/tag603.xml"/><Relationship Id="rId12" Type="http://schemas.openxmlformats.org/officeDocument/2006/relationships/tags" Target="../tags/tag602.xml"/><Relationship Id="rId11" Type="http://schemas.openxmlformats.org/officeDocument/2006/relationships/tags" Target="../tags/tag601.xml"/><Relationship Id="rId10" Type="http://schemas.openxmlformats.org/officeDocument/2006/relationships/tags" Target="../tags/tag600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612.xml"/><Relationship Id="rId8" Type="http://schemas.openxmlformats.org/officeDocument/2006/relationships/tags" Target="../tags/tag611.xml"/><Relationship Id="rId7" Type="http://schemas.openxmlformats.org/officeDocument/2006/relationships/tags" Target="../tags/tag610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tags" Target="../tags/tag607.xml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3" Type="http://schemas.openxmlformats.org/officeDocument/2006/relationships/tags" Target="../tags/tag616.xml"/><Relationship Id="rId12" Type="http://schemas.openxmlformats.org/officeDocument/2006/relationships/tags" Target="../tags/tag615.xml"/><Relationship Id="rId11" Type="http://schemas.openxmlformats.org/officeDocument/2006/relationships/tags" Target="../tags/tag614.xml"/><Relationship Id="rId10" Type="http://schemas.openxmlformats.org/officeDocument/2006/relationships/tags" Target="../tags/tag613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624.xml"/><Relationship Id="rId8" Type="http://schemas.openxmlformats.org/officeDocument/2006/relationships/tags" Target="../tags/tag623.xml"/><Relationship Id="rId7" Type="http://schemas.openxmlformats.org/officeDocument/2006/relationships/tags" Target="../tags/tag622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1" Type="http://schemas.openxmlformats.org/officeDocument/2006/relationships/tags" Target="../tags/tag626.xml"/><Relationship Id="rId10" Type="http://schemas.openxmlformats.org/officeDocument/2006/relationships/tags" Target="../tags/tag625.xml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638.xml"/><Relationship Id="rId8" Type="http://schemas.openxmlformats.org/officeDocument/2006/relationships/tags" Target="../tags/tag637.xml"/><Relationship Id="rId7" Type="http://schemas.openxmlformats.org/officeDocument/2006/relationships/tags" Target="../tags/tag636.xml"/><Relationship Id="rId6" Type="http://schemas.openxmlformats.org/officeDocument/2006/relationships/tags" Target="../tags/tag635.xml"/><Relationship Id="rId5" Type="http://schemas.openxmlformats.org/officeDocument/2006/relationships/tags" Target="../tags/tag634.xml"/><Relationship Id="rId4" Type="http://schemas.openxmlformats.org/officeDocument/2006/relationships/image" Target="../media/image3.png"/><Relationship Id="rId3" Type="http://schemas.openxmlformats.org/officeDocument/2006/relationships/tags" Target="../tags/tag63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tags" Target="../tags/tag643.xml"/><Relationship Id="rId5" Type="http://schemas.openxmlformats.org/officeDocument/2006/relationships/tags" Target="../tags/tag642.xml"/><Relationship Id="rId4" Type="http://schemas.openxmlformats.org/officeDocument/2006/relationships/tags" Target="../tags/tag641.xml"/><Relationship Id="rId3" Type="http://schemas.openxmlformats.org/officeDocument/2006/relationships/tags" Target="../tags/tag640.xml"/><Relationship Id="rId2" Type="http://schemas.openxmlformats.org/officeDocument/2006/relationships/tags" Target="../tags/tag639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7" Type="http://schemas.openxmlformats.org/officeDocument/2006/relationships/tags" Target="../tags/tag648.xml"/><Relationship Id="rId6" Type="http://schemas.openxmlformats.org/officeDocument/2006/relationships/tags" Target="../tags/tag647.xml"/><Relationship Id="rId5" Type="http://schemas.openxmlformats.org/officeDocument/2006/relationships/tags" Target="../tags/tag646.xml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7" Type="http://schemas.openxmlformats.org/officeDocument/2006/relationships/tags" Target="../tags/tag654.xml"/><Relationship Id="rId6" Type="http://schemas.openxmlformats.org/officeDocument/2006/relationships/tags" Target="../tags/tag653.xml"/><Relationship Id="rId5" Type="http://schemas.openxmlformats.org/officeDocument/2006/relationships/tags" Target="../tags/tag652.xml"/><Relationship Id="rId4" Type="http://schemas.openxmlformats.org/officeDocument/2006/relationships/tags" Target="../tags/tag651.xml"/><Relationship Id="rId3" Type="http://schemas.openxmlformats.org/officeDocument/2006/relationships/tags" Target="../tags/tag650.xml"/><Relationship Id="rId2" Type="http://schemas.openxmlformats.org/officeDocument/2006/relationships/tags" Target="../tags/tag649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662.xml"/><Relationship Id="rId8" Type="http://schemas.openxmlformats.org/officeDocument/2006/relationships/tags" Target="../tags/tag661.xml"/><Relationship Id="rId7" Type="http://schemas.openxmlformats.org/officeDocument/2006/relationships/tags" Target="../tags/tag660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666.xml"/><Relationship Id="rId5" Type="http://schemas.openxmlformats.org/officeDocument/2006/relationships/tags" Target="../tags/tag665.xml"/><Relationship Id="rId4" Type="http://schemas.openxmlformats.org/officeDocument/2006/relationships/tags" Target="../tags/tag664.xml"/><Relationship Id="rId3" Type="http://schemas.openxmlformats.org/officeDocument/2006/relationships/tags" Target="../tags/tag663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tags" Target="../tags/tag669.xml"/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tags" Target="../tags/tag688.xml"/><Relationship Id="rId5" Type="http://schemas.openxmlformats.org/officeDocument/2006/relationships/tags" Target="../tags/tag687.xml"/><Relationship Id="rId4" Type="http://schemas.openxmlformats.org/officeDocument/2006/relationships/tags" Target="../tags/tag686.xml"/><Relationship Id="rId3" Type="http://schemas.openxmlformats.org/officeDocument/2006/relationships/tags" Target="../tags/tag685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692.xml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7" Type="http://schemas.openxmlformats.org/officeDocument/2006/relationships/tags" Target="../tags/tag698.xml"/><Relationship Id="rId6" Type="http://schemas.openxmlformats.org/officeDocument/2006/relationships/tags" Target="../tags/tag697.xml"/><Relationship Id="rId5" Type="http://schemas.openxmlformats.org/officeDocument/2006/relationships/tags" Target="../tags/tag696.xml"/><Relationship Id="rId4" Type="http://schemas.openxmlformats.org/officeDocument/2006/relationships/tags" Target="../tags/tag695.xml"/><Relationship Id="rId3" Type="http://schemas.openxmlformats.org/officeDocument/2006/relationships/tags" Target="../tags/tag694.xml"/><Relationship Id="rId2" Type="http://schemas.openxmlformats.org/officeDocument/2006/relationships/tags" Target="../tags/tag693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712.xml"/><Relationship Id="rId7" Type="http://schemas.openxmlformats.org/officeDocument/2006/relationships/tags" Target="../tags/tag711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719.xml"/><Relationship Id="rId7" Type="http://schemas.openxmlformats.org/officeDocument/2006/relationships/tags" Target="../tags/tag718.xml"/><Relationship Id="rId6" Type="http://schemas.openxmlformats.org/officeDocument/2006/relationships/tags" Target="../tags/tag717.xml"/><Relationship Id="rId5" Type="http://schemas.openxmlformats.org/officeDocument/2006/relationships/tags" Target="../tags/tag716.xml"/><Relationship Id="rId4" Type="http://schemas.openxmlformats.org/officeDocument/2006/relationships/tags" Target="../tags/tag715.xml"/><Relationship Id="rId3" Type="http://schemas.openxmlformats.org/officeDocument/2006/relationships/tags" Target="../tags/tag714.xml"/><Relationship Id="rId2" Type="http://schemas.openxmlformats.org/officeDocument/2006/relationships/tags" Target="../tags/tag713.xml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727.xml"/><Relationship Id="rId8" Type="http://schemas.openxmlformats.org/officeDocument/2006/relationships/tags" Target="../tags/tag726.xml"/><Relationship Id="rId7" Type="http://schemas.openxmlformats.org/officeDocument/2006/relationships/tags" Target="../tags/tag725.xml"/><Relationship Id="rId6" Type="http://schemas.openxmlformats.org/officeDocument/2006/relationships/tags" Target="../tags/tag724.xml"/><Relationship Id="rId5" Type="http://schemas.openxmlformats.org/officeDocument/2006/relationships/tags" Target="../tags/tag723.xml"/><Relationship Id="rId4" Type="http://schemas.openxmlformats.org/officeDocument/2006/relationships/tags" Target="../tags/tag722.xml"/><Relationship Id="rId3" Type="http://schemas.openxmlformats.org/officeDocument/2006/relationships/tags" Target="../tags/tag721.xml"/><Relationship Id="rId2" Type="http://schemas.openxmlformats.org/officeDocument/2006/relationships/tags" Target="../tags/tag720.xml"/><Relationship Id="rId10" Type="http://schemas.openxmlformats.org/officeDocument/2006/relationships/tags" Target="../tags/tag728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7" Type="http://schemas.openxmlformats.org/officeDocument/2006/relationships/tags" Target="../tags/tag734.xml"/><Relationship Id="rId6" Type="http://schemas.openxmlformats.org/officeDocument/2006/relationships/tags" Target="../tags/tag733.xml"/><Relationship Id="rId5" Type="http://schemas.openxmlformats.org/officeDocument/2006/relationships/tags" Target="../tags/tag732.xml"/><Relationship Id="rId4" Type="http://schemas.openxmlformats.org/officeDocument/2006/relationships/tags" Target="../tags/tag731.xml"/><Relationship Id="rId3" Type="http://schemas.openxmlformats.org/officeDocument/2006/relationships/tags" Target="../tags/tag730.xml"/><Relationship Id="rId2" Type="http://schemas.openxmlformats.org/officeDocument/2006/relationships/tags" Target="../tags/tag729.xml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0800000">
            <a:off x="2433602" y="0"/>
            <a:ext cx="6710241" cy="6858000"/>
          </a:xfrm>
          <a:custGeom>
            <a:avLst/>
            <a:gdLst>
              <a:gd name="connsiteX0" fmla="*/ 8946988 w 8946988"/>
              <a:gd name="connsiteY0" fmla="*/ 6858000 h 6858000"/>
              <a:gd name="connsiteX1" fmla="*/ 0 w 8946988"/>
              <a:gd name="connsiteY1" fmla="*/ 6858000 h 6858000"/>
              <a:gd name="connsiteX2" fmla="*/ 9315 w 8946988"/>
              <a:gd name="connsiteY2" fmla="*/ 0 h 6858000"/>
              <a:gd name="connsiteX3" fmla="*/ 2685840 w 894698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988" h="6858000">
                <a:moveTo>
                  <a:pt x="8946988" y="6858000"/>
                </a:moveTo>
                <a:lnTo>
                  <a:pt x="0" y="6858000"/>
                </a:lnTo>
                <a:lnTo>
                  <a:pt x="9315" y="0"/>
                </a:lnTo>
                <a:lnTo>
                  <a:pt x="2685840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10800000">
            <a:off x="2433602" y="-2918"/>
            <a:ext cx="6732524" cy="6862757"/>
          </a:xfrm>
          <a:custGeom>
            <a:avLst/>
            <a:gdLst>
              <a:gd name="connsiteX0" fmla="*/ 8976698 w 8976698"/>
              <a:gd name="connsiteY0" fmla="*/ 6862757 h 6862757"/>
              <a:gd name="connsiteX1" fmla="*/ 0 w 8976698"/>
              <a:gd name="connsiteY1" fmla="*/ 6862757 h 6862757"/>
              <a:gd name="connsiteX2" fmla="*/ 9359 w 8976698"/>
              <a:gd name="connsiteY2" fmla="*/ 0 h 6862757"/>
              <a:gd name="connsiteX3" fmla="*/ 2685884 w 8976698"/>
              <a:gd name="connsiteY3" fmla="*/ 0 h 686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698" h="6862757">
                <a:moveTo>
                  <a:pt x="8976698" y="6862757"/>
                </a:moveTo>
                <a:lnTo>
                  <a:pt x="0" y="6862757"/>
                </a:lnTo>
                <a:lnTo>
                  <a:pt x="9359" y="0"/>
                </a:lnTo>
                <a:lnTo>
                  <a:pt x="2685884" y="0"/>
                </a:lnTo>
                <a:close/>
              </a:path>
            </a:pathLst>
          </a:custGeom>
          <a:solidFill>
            <a:srgbClr val="45517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8411" y="3959736"/>
            <a:ext cx="1225061" cy="460921"/>
            <a:chOff x="949766" y="3882916"/>
            <a:chExt cx="2002973" cy="753605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54055" y="2673897"/>
            <a:ext cx="3586574" cy="567848"/>
          </a:xfrm>
        </p:spPr>
        <p:txBody>
          <a:bodyPr wrap="square" anchor="b">
            <a:no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354055" y="3464240"/>
            <a:ext cx="3586574" cy="214674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392466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92466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486072" y="2595449"/>
            <a:ext cx="4171856" cy="12743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50800" dir="2700000" sx="104000" sy="10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5400000">
            <a:off x="4249057" y="1992083"/>
            <a:ext cx="645888" cy="9144001"/>
            <a:chOff x="9775372" y="0"/>
            <a:chExt cx="832755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775372" y="0"/>
              <a:ext cx="65314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0428514" y="0"/>
              <a:ext cx="17961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86072" y="2735516"/>
            <a:ext cx="4171855" cy="994172"/>
          </a:xfrm>
        </p:spPr>
        <p:txBody>
          <a:bodyPr>
            <a:normAutofit/>
          </a:bodyPr>
          <a:lstStyle>
            <a:lvl1pPr algn="ctr">
              <a:defRPr sz="405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8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1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 flipH="1">
            <a:off x="-313372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7918872" y="-9634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8135" y="-4445"/>
            <a:ext cx="2142649" cy="1398270"/>
            <a:chOff x="-1483" y="0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4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6" name="等腰三角形 5"/>
          <p:cNvSpPr/>
          <p:nvPr userDrawn="1">
            <p:custDataLst>
              <p:tags r:id="rId3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 userDrawn="1">
            <p:custDataLst>
              <p:tags r:id="rId4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 userDrawn="1">
            <p:custDataLst>
              <p:tags r:id="rId5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1" name="矩形 12"/>
          <p:cNvSpPr/>
          <p:nvPr userDrawn="1">
            <p:custDataLst>
              <p:tags r:id="rId6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0800000">
            <a:off x="2433602" y="0"/>
            <a:ext cx="6710241" cy="6858000"/>
          </a:xfrm>
          <a:custGeom>
            <a:avLst/>
            <a:gdLst>
              <a:gd name="connsiteX0" fmla="*/ 8946988 w 8946988"/>
              <a:gd name="connsiteY0" fmla="*/ 6858000 h 6858000"/>
              <a:gd name="connsiteX1" fmla="*/ 0 w 8946988"/>
              <a:gd name="connsiteY1" fmla="*/ 6858000 h 6858000"/>
              <a:gd name="connsiteX2" fmla="*/ 9315 w 8946988"/>
              <a:gd name="connsiteY2" fmla="*/ 0 h 6858000"/>
              <a:gd name="connsiteX3" fmla="*/ 2685840 w 894698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988" h="6858000">
                <a:moveTo>
                  <a:pt x="8946988" y="6858000"/>
                </a:moveTo>
                <a:lnTo>
                  <a:pt x="0" y="6858000"/>
                </a:lnTo>
                <a:lnTo>
                  <a:pt x="9315" y="0"/>
                </a:lnTo>
                <a:lnTo>
                  <a:pt x="2685840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10800000">
            <a:off x="2433602" y="-2918"/>
            <a:ext cx="6732524" cy="6862757"/>
          </a:xfrm>
          <a:custGeom>
            <a:avLst/>
            <a:gdLst>
              <a:gd name="connsiteX0" fmla="*/ 8976698 w 8976698"/>
              <a:gd name="connsiteY0" fmla="*/ 6862757 h 6862757"/>
              <a:gd name="connsiteX1" fmla="*/ 0 w 8976698"/>
              <a:gd name="connsiteY1" fmla="*/ 6862757 h 6862757"/>
              <a:gd name="connsiteX2" fmla="*/ 9359 w 8976698"/>
              <a:gd name="connsiteY2" fmla="*/ 0 h 6862757"/>
              <a:gd name="connsiteX3" fmla="*/ 2685884 w 8976698"/>
              <a:gd name="connsiteY3" fmla="*/ 0 h 686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698" h="6862757">
                <a:moveTo>
                  <a:pt x="8976698" y="6862757"/>
                </a:moveTo>
                <a:lnTo>
                  <a:pt x="0" y="6862757"/>
                </a:lnTo>
                <a:lnTo>
                  <a:pt x="9359" y="0"/>
                </a:lnTo>
                <a:lnTo>
                  <a:pt x="2685884" y="0"/>
                </a:lnTo>
                <a:close/>
              </a:path>
            </a:pathLst>
          </a:custGeom>
          <a:solidFill>
            <a:srgbClr val="45517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8411" y="3959736"/>
            <a:ext cx="1225061" cy="460921"/>
            <a:chOff x="949766" y="3882916"/>
            <a:chExt cx="2002973" cy="753605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54055" y="2673897"/>
            <a:ext cx="3586574" cy="567848"/>
          </a:xfrm>
        </p:spPr>
        <p:txBody>
          <a:bodyPr wrap="square" anchor="b">
            <a:no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354055" y="3464240"/>
            <a:ext cx="3586574" cy="214674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392466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92466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-6858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-6858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>
            <p:custDataLst>
              <p:tags r:id="rId4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637565" y="2917296"/>
            <a:ext cx="4147190" cy="673870"/>
          </a:xfrm>
        </p:spPr>
        <p:txBody>
          <a:bodyPr anchor="ctr" anchorCtr="0"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2488327" y="2917296"/>
            <a:ext cx="1099880" cy="673870"/>
          </a:xfrm>
        </p:spPr>
        <p:txBody>
          <a:bodyPr wrap="square" anchor="ctr" anchorCtr="0">
            <a:normAutofit/>
          </a:bodyPr>
          <a:lstStyle>
            <a:lvl1pPr marL="0" indent="0" algn="r">
              <a:buNone/>
              <a:defRPr sz="3300" b="1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486072" y="2595449"/>
            <a:ext cx="4171856" cy="12743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50800" dir="2700000" sx="104000" sy="10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5400000">
            <a:off x="4249057" y="1992083"/>
            <a:ext cx="645888" cy="9144001"/>
            <a:chOff x="9775372" y="0"/>
            <a:chExt cx="832755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775372" y="0"/>
              <a:ext cx="65314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0428514" y="0"/>
              <a:ext cx="17961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86072" y="2735516"/>
            <a:ext cx="4171855" cy="994172"/>
          </a:xfrm>
        </p:spPr>
        <p:txBody>
          <a:bodyPr>
            <a:normAutofit/>
          </a:bodyPr>
          <a:lstStyle>
            <a:lvl1pPr algn="ctr">
              <a:defRPr sz="405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>
            <p:custDataLst>
              <p:tags r:id="rId4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637565" y="2917296"/>
            <a:ext cx="4147190" cy="673870"/>
          </a:xfrm>
        </p:spPr>
        <p:txBody>
          <a:bodyPr anchor="ctr" anchorCtr="0"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2488327" y="2917296"/>
            <a:ext cx="1099880" cy="673870"/>
          </a:xfrm>
        </p:spPr>
        <p:txBody>
          <a:bodyPr wrap="square" anchor="ctr" anchorCtr="0">
            <a:normAutofit/>
          </a:bodyPr>
          <a:lstStyle>
            <a:lvl1pPr marL="0" indent="0" algn="r">
              <a:buNone/>
              <a:defRPr sz="3300" b="1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8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1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 flipH="1">
            <a:off x="-313372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7918872" y="-9634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8135" y="-4445"/>
            <a:ext cx="2142649" cy="1398270"/>
            <a:chOff x="-1483" y="0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4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6" name="等腰三角形 5"/>
          <p:cNvSpPr/>
          <p:nvPr userDrawn="1">
            <p:custDataLst>
              <p:tags r:id="rId3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 userDrawn="1">
            <p:custDataLst>
              <p:tags r:id="rId4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 userDrawn="1">
            <p:custDataLst>
              <p:tags r:id="rId5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1" name="矩形 12"/>
          <p:cNvSpPr/>
          <p:nvPr userDrawn="1">
            <p:custDataLst>
              <p:tags r:id="rId6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0800000">
            <a:off x="2433602" y="0"/>
            <a:ext cx="6710241" cy="6858000"/>
          </a:xfrm>
          <a:custGeom>
            <a:avLst/>
            <a:gdLst>
              <a:gd name="connsiteX0" fmla="*/ 8946988 w 8946988"/>
              <a:gd name="connsiteY0" fmla="*/ 6858000 h 6858000"/>
              <a:gd name="connsiteX1" fmla="*/ 0 w 8946988"/>
              <a:gd name="connsiteY1" fmla="*/ 6858000 h 6858000"/>
              <a:gd name="connsiteX2" fmla="*/ 9315 w 8946988"/>
              <a:gd name="connsiteY2" fmla="*/ 0 h 6858000"/>
              <a:gd name="connsiteX3" fmla="*/ 2685840 w 894698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988" h="6858000">
                <a:moveTo>
                  <a:pt x="8946988" y="6858000"/>
                </a:moveTo>
                <a:lnTo>
                  <a:pt x="0" y="6858000"/>
                </a:lnTo>
                <a:lnTo>
                  <a:pt x="9315" y="0"/>
                </a:lnTo>
                <a:lnTo>
                  <a:pt x="2685840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10800000">
            <a:off x="2433602" y="-2918"/>
            <a:ext cx="6732524" cy="6862757"/>
          </a:xfrm>
          <a:custGeom>
            <a:avLst/>
            <a:gdLst>
              <a:gd name="connsiteX0" fmla="*/ 8976698 w 8976698"/>
              <a:gd name="connsiteY0" fmla="*/ 6862757 h 6862757"/>
              <a:gd name="connsiteX1" fmla="*/ 0 w 8976698"/>
              <a:gd name="connsiteY1" fmla="*/ 6862757 h 6862757"/>
              <a:gd name="connsiteX2" fmla="*/ 9359 w 8976698"/>
              <a:gd name="connsiteY2" fmla="*/ 0 h 6862757"/>
              <a:gd name="connsiteX3" fmla="*/ 2685884 w 8976698"/>
              <a:gd name="connsiteY3" fmla="*/ 0 h 686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698" h="6862757">
                <a:moveTo>
                  <a:pt x="8976698" y="6862757"/>
                </a:moveTo>
                <a:lnTo>
                  <a:pt x="0" y="6862757"/>
                </a:lnTo>
                <a:lnTo>
                  <a:pt x="9359" y="0"/>
                </a:lnTo>
                <a:lnTo>
                  <a:pt x="2685884" y="0"/>
                </a:lnTo>
                <a:close/>
              </a:path>
            </a:pathLst>
          </a:custGeom>
          <a:solidFill>
            <a:srgbClr val="45517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8411" y="3959736"/>
            <a:ext cx="1225061" cy="460921"/>
            <a:chOff x="949766" y="3882916"/>
            <a:chExt cx="2002973" cy="753605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54055" y="2673897"/>
            <a:ext cx="3586574" cy="567848"/>
          </a:xfrm>
        </p:spPr>
        <p:txBody>
          <a:bodyPr wrap="square" anchor="b">
            <a:no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354055" y="3464240"/>
            <a:ext cx="3586574" cy="214674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392466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92466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-6858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>
            <p:custDataLst>
              <p:tags r:id="rId4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637565" y="2917296"/>
            <a:ext cx="4147190" cy="673870"/>
          </a:xfrm>
        </p:spPr>
        <p:txBody>
          <a:bodyPr anchor="ctr" anchorCtr="0"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2488327" y="2917296"/>
            <a:ext cx="1099880" cy="673870"/>
          </a:xfrm>
        </p:spPr>
        <p:txBody>
          <a:bodyPr wrap="square" anchor="ctr" anchorCtr="0">
            <a:normAutofit/>
          </a:bodyPr>
          <a:lstStyle>
            <a:lvl1pPr marL="0" indent="0" algn="r">
              <a:buNone/>
              <a:defRPr sz="3300" b="1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486072" y="2595449"/>
            <a:ext cx="4171856" cy="12743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50800" dir="2700000" sx="104000" sy="10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5400000">
            <a:off x="4249057" y="1992083"/>
            <a:ext cx="645888" cy="9144001"/>
            <a:chOff x="9775372" y="0"/>
            <a:chExt cx="832755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775372" y="0"/>
              <a:ext cx="65314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0428514" y="0"/>
              <a:ext cx="17961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86072" y="2735516"/>
            <a:ext cx="4171855" cy="994172"/>
          </a:xfrm>
        </p:spPr>
        <p:txBody>
          <a:bodyPr>
            <a:normAutofit/>
          </a:bodyPr>
          <a:lstStyle>
            <a:lvl1pPr algn="ctr">
              <a:defRPr sz="405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8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1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 flipH="1">
            <a:off x="-313372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7918872" y="-9634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8135" y="-4445"/>
            <a:ext cx="2142649" cy="1398270"/>
            <a:chOff x="-1483" y="0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4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6" name="等腰三角形 5"/>
          <p:cNvSpPr/>
          <p:nvPr userDrawn="1">
            <p:custDataLst>
              <p:tags r:id="rId3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 userDrawn="1">
            <p:custDataLst>
              <p:tags r:id="rId4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 userDrawn="1">
            <p:custDataLst>
              <p:tags r:id="rId5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1" name="矩形 12"/>
          <p:cNvSpPr/>
          <p:nvPr userDrawn="1">
            <p:custDataLst>
              <p:tags r:id="rId6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 rot="10800000">
            <a:off x="2433602" y="0"/>
            <a:ext cx="6710241" cy="6858000"/>
          </a:xfrm>
          <a:custGeom>
            <a:avLst/>
            <a:gdLst>
              <a:gd name="connsiteX0" fmla="*/ 8946988 w 8946988"/>
              <a:gd name="connsiteY0" fmla="*/ 6858000 h 6858000"/>
              <a:gd name="connsiteX1" fmla="*/ 0 w 8946988"/>
              <a:gd name="connsiteY1" fmla="*/ 6858000 h 6858000"/>
              <a:gd name="connsiteX2" fmla="*/ 9315 w 8946988"/>
              <a:gd name="connsiteY2" fmla="*/ 0 h 6858000"/>
              <a:gd name="connsiteX3" fmla="*/ 2685840 w 894698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988" h="6858000">
                <a:moveTo>
                  <a:pt x="8946988" y="6858000"/>
                </a:moveTo>
                <a:lnTo>
                  <a:pt x="0" y="6858000"/>
                </a:lnTo>
                <a:lnTo>
                  <a:pt x="9315" y="0"/>
                </a:lnTo>
                <a:lnTo>
                  <a:pt x="2685840" y="0"/>
                </a:lnTo>
                <a:close/>
              </a:path>
            </a:pathLst>
          </a:cu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10800000">
            <a:off x="2433602" y="-2918"/>
            <a:ext cx="6732524" cy="6862757"/>
          </a:xfrm>
          <a:custGeom>
            <a:avLst/>
            <a:gdLst>
              <a:gd name="connsiteX0" fmla="*/ 8976698 w 8976698"/>
              <a:gd name="connsiteY0" fmla="*/ 6862757 h 6862757"/>
              <a:gd name="connsiteX1" fmla="*/ 0 w 8976698"/>
              <a:gd name="connsiteY1" fmla="*/ 6862757 h 6862757"/>
              <a:gd name="connsiteX2" fmla="*/ 9359 w 8976698"/>
              <a:gd name="connsiteY2" fmla="*/ 0 h 6862757"/>
              <a:gd name="connsiteX3" fmla="*/ 2685884 w 8976698"/>
              <a:gd name="connsiteY3" fmla="*/ 0 h 686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698" h="6862757">
                <a:moveTo>
                  <a:pt x="8976698" y="6862757"/>
                </a:moveTo>
                <a:lnTo>
                  <a:pt x="0" y="6862757"/>
                </a:lnTo>
                <a:lnTo>
                  <a:pt x="9359" y="0"/>
                </a:lnTo>
                <a:lnTo>
                  <a:pt x="2685884" y="0"/>
                </a:lnTo>
                <a:close/>
              </a:path>
            </a:pathLst>
          </a:custGeom>
          <a:solidFill>
            <a:srgbClr val="45517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418411" y="3959736"/>
            <a:ext cx="1225061" cy="460921"/>
            <a:chOff x="949766" y="3882916"/>
            <a:chExt cx="2002973" cy="753605"/>
          </a:xfrm>
        </p:grpSpPr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54055" y="2673897"/>
            <a:ext cx="3586574" cy="567848"/>
          </a:xfrm>
        </p:spPr>
        <p:txBody>
          <a:bodyPr wrap="square" anchor="b">
            <a:noAutofit/>
          </a:bodyPr>
          <a:lstStyle>
            <a:lvl1pPr algn="l"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354055" y="3464240"/>
            <a:ext cx="3586574" cy="214674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6392466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92466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-6858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>
            <p:custDataLst>
              <p:tags r:id="rId4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637565" y="2917296"/>
            <a:ext cx="4147190" cy="673870"/>
          </a:xfrm>
        </p:spPr>
        <p:txBody>
          <a:bodyPr anchor="ctr" anchorCtr="0">
            <a:normAutofit/>
          </a:bodyPr>
          <a:lstStyle>
            <a:lvl1pPr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2488327" y="2917296"/>
            <a:ext cx="1099880" cy="673870"/>
          </a:xfrm>
        </p:spPr>
        <p:txBody>
          <a:bodyPr wrap="square" anchor="ctr" anchorCtr="0">
            <a:normAutofit/>
          </a:bodyPr>
          <a:lstStyle>
            <a:lvl1pPr marL="0" indent="0" algn="r">
              <a:buNone/>
              <a:defRPr sz="3300" b="1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84795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3062366"/>
            <a:ext cx="3868340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84795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3062366"/>
            <a:ext cx="3887391" cy="26805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486072" y="2595449"/>
            <a:ext cx="4171856" cy="12743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50800" dir="2700000" sx="104000" sy="10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rot="5400000">
            <a:off x="4249057" y="1992083"/>
            <a:ext cx="645888" cy="9144001"/>
            <a:chOff x="9775372" y="0"/>
            <a:chExt cx="832755" cy="6858000"/>
          </a:xfrm>
        </p:grpSpPr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775372" y="0"/>
              <a:ext cx="65314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0428514" y="0"/>
              <a:ext cx="179613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486072" y="2735516"/>
            <a:ext cx="4171855" cy="994172"/>
          </a:xfrm>
        </p:spPr>
        <p:txBody>
          <a:bodyPr>
            <a:normAutofit/>
          </a:bodyPr>
          <a:lstStyle>
            <a:lvl1pPr algn="ctr">
              <a:defRPr sz="405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8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9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1" name="矩形 12"/>
            <p:cNvSpPr/>
            <p:nvPr userDrawn="1">
              <p:custDataLst>
                <p:tags r:id="rId7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 flipH="1">
            <a:off x="-313372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2"/>
            <p:cNvSpPr/>
            <p:nvPr userDrawn="1">
              <p:custDataLst>
                <p:tags r:id="rId4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7918872" y="-9634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318135" y="-4445"/>
            <a:ext cx="2142649" cy="1398270"/>
            <a:chOff x="-1483" y="0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0" name="矩形 12"/>
            <p:cNvSpPr/>
            <p:nvPr userDrawn="1">
              <p:custDataLst>
                <p:tags r:id="rId4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7918872" y="6250196"/>
            <a:ext cx="1225061" cy="614561"/>
            <a:chOff x="949766" y="3882916"/>
            <a:chExt cx="2002973" cy="753605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6" name="等腰三角形 5"/>
          <p:cNvSpPr/>
          <p:nvPr userDrawn="1">
            <p:custDataLst>
              <p:tags r:id="rId3"/>
            </p:custDataLst>
          </p:nvPr>
        </p:nvSpPr>
        <p:spPr>
          <a:xfrm rot="5400000">
            <a:off x="-114073" y="99785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8" name="等腰三角形 7"/>
          <p:cNvSpPr/>
          <p:nvPr userDrawn="1">
            <p:custDataLst>
              <p:tags r:id="rId4"/>
            </p:custDataLst>
          </p:nvPr>
        </p:nvSpPr>
        <p:spPr>
          <a:xfrm rot="16200000">
            <a:off x="6116296" y="3851728"/>
            <a:ext cx="3106057" cy="290648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9" name="矩形 12"/>
          <p:cNvSpPr/>
          <p:nvPr userDrawn="1">
            <p:custDataLst>
              <p:tags r:id="rId5"/>
            </p:custDataLst>
          </p:nvPr>
        </p:nvSpPr>
        <p:spPr>
          <a:xfrm rot="19299726">
            <a:off x="5062963" y="4899129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1" name="矩形 12"/>
          <p:cNvSpPr/>
          <p:nvPr userDrawn="1">
            <p:custDataLst>
              <p:tags r:id="rId6"/>
            </p:custDataLst>
          </p:nvPr>
        </p:nvSpPr>
        <p:spPr>
          <a:xfrm rot="8445098">
            <a:off x="-727583" y="1470128"/>
            <a:ext cx="4759848" cy="521942"/>
          </a:xfrm>
          <a:custGeom>
            <a:avLst/>
            <a:gdLst>
              <a:gd name="connsiteX0" fmla="*/ 0 w 5892800"/>
              <a:gd name="connsiteY0" fmla="*/ 0 h 707886"/>
              <a:gd name="connsiteX1" fmla="*/ 5892800 w 5892800"/>
              <a:gd name="connsiteY1" fmla="*/ 0 h 707886"/>
              <a:gd name="connsiteX2" fmla="*/ 5892800 w 5892800"/>
              <a:gd name="connsiteY2" fmla="*/ 707886 h 707886"/>
              <a:gd name="connsiteX3" fmla="*/ 0 w 5892800"/>
              <a:gd name="connsiteY3" fmla="*/ 707886 h 707886"/>
              <a:gd name="connsiteX4" fmla="*/ 0 w 5892800"/>
              <a:gd name="connsiteY4" fmla="*/ 0 h 707886"/>
              <a:gd name="connsiteX0-1" fmla="*/ 0 w 6244155"/>
              <a:gd name="connsiteY0-2" fmla="*/ 0 h 707886"/>
              <a:gd name="connsiteX1-3" fmla="*/ 6244155 w 6244155"/>
              <a:gd name="connsiteY1-4" fmla="*/ 293 h 707886"/>
              <a:gd name="connsiteX2-5" fmla="*/ 5892800 w 6244155"/>
              <a:gd name="connsiteY2-6" fmla="*/ 707886 h 707886"/>
              <a:gd name="connsiteX3-7" fmla="*/ 0 w 6244155"/>
              <a:gd name="connsiteY3-8" fmla="*/ 707886 h 707886"/>
              <a:gd name="connsiteX4-9" fmla="*/ 0 w 6244155"/>
              <a:gd name="connsiteY4-10" fmla="*/ 0 h 707886"/>
              <a:gd name="connsiteX0-11" fmla="*/ 0 w 6244155"/>
              <a:gd name="connsiteY0-12" fmla="*/ 0 h 707886"/>
              <a:gd name="connsiteX1-13" fmla="*/ 6244155 w 6244155"/>
              <a:gd name="connsiteY1-14" fmla="*/ 293 h 707886"/>
              <a:gd name="connsiteX2-15" fmla="*/ 5654769 w 6244155"/>
              <a:gd name="connsiteY2-16" fmla="*/ 704690 h 707886"/>
              <a:gd name="connsiteX3-17" fmla="*/ 0 w 6244155"/>
              <a:gd name="connsiteY3-18" fmla="*/ 707886 h 707886"/>
              <a:gd name="connsiteX4-19" fmla="*/ 0 w 6244155"/>
              <a:gd name="connsiteY4-20" fmla="*/ 0 h 707886"/>
              <a:gd name="connsiteX0-21" fmla="*/ 0 w 6201341"/>
              <a:gd name="connsiteY0-22" fmla="*/ 0 h 707886"/>
              <a:gd name="connsiteX1-23" fmla="*/ 6201341 w 6201341"/>
              <a:gd name="connsiteY1-24" fmla="*/ 5293 h 707886"/>
              <a:gd name="connsiteX2-25" fmla="*/ 5654769 w 6201341"/>
              <a:gd name="connsiteY2-26" fmla="*/ 704690 h 707886"/>
              <a:gd name="connsiteX3-27" fmla="*/ 0 w 6201341"/>
              <a:gd name="connsiteY3-28" fmla="*/ 707886 h 707886"/>
              <a:gd name="connsiteX4-29" fmla="*/ 0 w 6201341"/>
              <a:gd name="connsiteY4-30" fmla="*/ 0 h 707886"/>
              <a:gd name="connsiteX0-31" fmla="*/ 0 w 6201341"/>
              <a:gd name="connsiteY0-32" fmla="*/ 0 h 707886"/>
              <a:gd name="connsiteX1-33" fmla="*/ 6201341 w 6201341"/>
              <a:gd name="connsiteY1-34" fmla="*/ 5293 h 707886"/>
              <a:gd name="connsiteX2-35" fmla="*/ 5638088 w 6201341"/>
              <a:gd name="connsiteY2-36" fmla="*/ 701215 h 707886"/>
              <a:gd name="connsiteX3-37" fmla="*/ 0 w 6201341"/>
              <a:gd name="connsiteY3-38" fmla="*/ 707886 h 707886"/>
              <a:gd name="connsiteX4-39" fmla="*/ 0 w 6201341"/>
              <a:gd name="connsiteY4-40" fmla="*/ 0 h 707886"/>
              <a:gd name="connsiteX0-41" fmla="*/ 0 w 6201341"/>
              <a:gd name="connsiteY0-42" fmla="*/ 0 h 701215"/>
              <a:gd name="connsiteX1-43" fmla="*/ 6201341 w 6201341"/>
              <a:gd name="connsiteY1-44" fmla="*/ 5293 h 701215"/>
              <a:gd name="connsiteX2-45" fmla="*/ 5638088 w 6201341"/>
              <a:gd name="connsiteY2-46" fmla="*/ 701215 h 701215"/>
              <a:gd name="connsiteX3-47" fmla="*/ 719912 w 6201341"/>
              <a:gd name="connsiteY3-48" fmla="*/ 694321 h 701215"/>
              <a:gd name="connsiteX4-49" fmla="*/ 0 w 6201341"/>
              <a:gd name="connsiteY4-50" fmla="*/ 0 h 701215"/>
              <a:gd name="connsiteX0-51" fmla="*/ 0 w 6346464"/>
              <a:gd name="connsiteY0-52" fmla="*/ 6233 h 695922"/>
              <a:gd name="connsiteX1-53" fmla="*/ 6346464 w 6346464"/>
              <a:gd name="connsiteY1-54" fmla="*/ 0 h 695922"/>
              <a:gd name="connsiteX2-55" fmla="*/ 5783211 w 6346464"/>
              <a:gd name="connsiteY2-56" fmla="*/ 695922 h 695922"/>
              <a:gd name="connsiteX3-57" fmla="*/ 865035 w 6346464"/>
              <a:gd name="connsiteY3-58" fmla="*/ 689028 h 695922"/>
              <a:gd name="connsiteX4-59" fmla="*/ 0 w 6346464"/>
              <a:gd name="connsiteY4-60" fmla="*/ 6233 h 695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46464" h="695922">
                <a:moveTo>
                  <a:pt x="0" y="6233"/>
                </a:moveTo>
                <a:lnTo>
                  <a:pt x="6346464" y="0"/>
                </a:lnTo>
                <a:lnTo>
                  <a:pt x="5783211" y="695922"/>
                </a:lnTo>
                <a:lnTo>
                  <a:pt x="865035" y="689028"/>
                </a:lnTo>
                <a:lnTo>
                  <a:pt x="0" y="6233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85788" y="6376988"/>
            <a:ext cx="2981325" cy="9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385763" y="2612628"/>
            <a:ext cx="6362700" cy="1064419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6000" spc="6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385763" y="5780183"/>
            <a:ext cx="2981325" cy="43698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438401" y="3138285"/>
            <a:ext cx="4267200" cy="647969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3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112169" y="4023360"/>
            <a:ext cx="4919663" cy="70104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9840" y="2533849"/>
            <a:ext cx="3123900" cy="28586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37210" y="4645187"/>
            <a:ext cx="5692140" cy="1239224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15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368363" y="1091605"/>
            <a:ext cx="1146987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1091605"/>
            <a:ext cx="6659968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28575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14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1505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316.xml"/><Relationship Id="rId23" Type="http://schemas.openxmlformats.org/officeDocument/2006/relationships/tags" Target="../tags/tag315.xml"/><Relationship Id="rId22" Type="http://schemas.openxmlformats.org/officeDocument/2006/relationships/tags" Target="../tags/tag314.xml"/><Relationship Id="rId21" Type="http://schemas.openxmlformats.org/officeDocument/2006/relationships/tags" Target="../tags/tag313.xml"/><Relationship Id="rId20" Type="http://schemas.openxmlformats.org/officeDocument/2006/relationships/tags" Target="../tags/tag312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311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474.xml"/><Relationship Id="rId23" Type="http://schemas.openxmlformats.org/officeDocument/2006/relationships/tags" Target="../tags/tag473.xml"/><Relationship Id="rId22" Type="http://schemas.openxmlformats.org/officeDocument/2006/relationships/tags" Target="../tags/tag472.xml"/><Relationship Id="rId21" Type="http://schemas.openxmlformats.org/officeDocument/2006/relationships/tags" Target="../tags/tag471.xml"/><Relationship Id="rId20" Type="http://schemas.openxmlformats.org/officeDocument/2006/relationships/tags" Target="../tags/tag470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469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5" Type="http://schemas.openxmlformats.org/officeDocument/2006/relationships/theme" Target="../theme/theme4.xml"/><Relationship Id="rId24" Type="http://schemas.openxmlformats.org/officeDocument/2006/relationships/tags" Target="../tags/tag632.xml"/><Relationship Id="rId23" Type="http://schemas.openxmlformats.org/officeDocument/2006/relationships/tags" Target="../tags/tag631.xml"/><Relationship Id="rId22" Type="http://schemas.openxmlformats.org/officeDocument/2006/relationships/tags" Target="../tags/tag630.xml"/><Relationship Id="rId21" Type="http://schemas.openxmlformats.org/officeDocument/2006/relationships/tags" Target="../tags/tag629.xml"/><Relationship Id="rId20" Type="http://schemas.openxmlformats.org/officeDocument/2006/relationships/tags" Target="../tags/tag628.xml"/><Relationship Id="rId2" Type="http://schemas.openxmlformats.org/officeDocument/2006/relationships/slideLayout" Target="../slideLayouts/slideLayout56.xml"/><Relationship Id="rId19" Type="http://schemas.openxmlformats.org/officeDocument/2006/relationships/tags" Target="../tags/tag627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5" Type="http://schemas.openxmlformats.org/officeDocument/2006/relationships/theme" Target="../theme/theme5.xml"/><Relationship Id="rId24" Type="http://schemas.openxmlformats.org/officeDocument/2006/relationships/tags" Target="../tags/tag740.xml"/><Relationship Id="rId23" Type="http://schemas.openxmlformats.org/officeDocument/2006/relationships/tags" Target="../tags/tag739.xml"/><Relationship Id="rId22" Type="http://schemas.openxmlformats.org/officeDocument/2006/relationships/tags" Target="../tags/tag738.xml"/><Relationship Id="rId21" Type="http://schemas.openxmlformats.org/officeDocument/2006/relationships/tags" Target="../tags/tag737.xml"/><Relationship Id="rId20" Type="http://schemas.openxmlformats.org/officeDocument/2006/relationships/tags" Target="../tags/tag736.xml"/><Relationship Id="rId2" Type="http://schemas.openxmlformats.org/officeDocument/2006/relationships/slideLayout" Target="../slideLayouts/slideLayout74.xml"/><Relationship Id="rId19" Type="http://schemas.openxmlformats.org/officeDocument/2006/relationships/tags" Target="../tags/tag735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49.xml"/><Relationship Id="rId8" Type="http://schemas.openxmlformats.org/officeDocument/2006/relationships/tags" Target="../tags/tag748.xml"/><Relationship Id="rId7" Type="http://schemas.openxmlformats.org/officeDocument/2006/relationships/tags" Target="../tags/tag747.xml"/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4" Type="http://schemas.openxmlformats.org/officeDocument/2006/relationships/tags" Target="../tags/tag744.xml"/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757.xml"/><Relationship Id="rId17" Type="http://schemas.openxmlformats.org/officeDocument/2006/relationships/image" Target="../media/image7.png"/><Relationship Id="rId16" Type="http://schemas.openxmlformats.org/officeDocument/2006/relationships/tags" Target="../tags/tag756.xml"/><Relationship Id="rId15" Type="http://schemas.openxmlformats.org/officeDocument/2006/relationships/tags" Target="../tags/tag755.xml"/><Relationship Id="rId14" Type="http://schemas.openxmlformats.org/officeDocument/2006/relationships/tags" Target="../tags/tag754.xml"/><Relationship Id="rId13" Type="http://schemas.openxmlformats.org/officeDocument/2006/relationships/tags" Target="../tags/tag753.xml"/><Relationship Id="rId12" Type="http://schemas.openxmlformats.org/officeDocument/2006/relationships/tags" Target="../tags/tag752.xml"/><Relationship Id="rId11" Type="http://schemas.openxmlformats.org/officeDocument/2006/relationships/tags" Target="../tags/tag751.xml"/><Relationship Id="rId10" Type="http://schemas.openxmlformats.org/officeDocument/2006/relationships/tags" Target="../tags/tag750.xml"/><Relationship Id="rId1" Type="http://schemas.openxmlformats.org/officeDocument/2006/relationships/tags" Target="../tags/tag74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864.xml"/><Relationship Id="rId7" Type="http://schemas.openxmlformats.org/officeDocument/2006/relationships/tags" Target="../tags/tag863.xml"/><Relationship Id="rId6" Type="http://schemas.openxmlformats.org/officeDocument/2006/relationships/tags" Target="../tags/tag862.xml"/><Relationship Id="rId5" Type="http://schemas.openxmlformats.org/officeDocument/2006/relationships/tags" Target="../tags/tag861.xml"/><Relationship Id="rId4" Type="http://schemas.openxmlformats.org/officeDocument/2006/relationships/tags" Target="../tags/tag860.xml"/><Relationship Id="rId3" Type="http://schemas.openxmlformats.org/officeDocument/2006/relationships/tags" Target="../tags/tag859.xml"/><Relationship Id="rId2" Type="http://schemas.openxmlformats.org/officeDocument/2006/relationships/tags" Target="../tags/tag85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66.xml"/><Relationship Id="rId10" Type="http://schemas.openxmlformats.org/officeDocument/2006/relationships/tags" Target="../tags/tag865.xml"/><Relationship Id="rId1" Type="http://schemas.openxmlformats.org/officeDocument/2006/relationships/tags" Target="../tags/tag85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75.xml"/><Relationship Id="rId8" Type="http://schemas.openxmlformats.org/officeDocument/2006/relationships/tags" Target="../tags/tag874.xml"/><Relationship Id="rId7" Type="http://schemas.openxmlformats.org/officeDocument/2006/relationships/tags" Target="../tags/tag873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878.xml"/><Relationship Id="rId13" Type="http://schemas.openxmlformats.org/officeDocument/2006/relationships/image" Target="../media/image17.png"/><Relationship Id="rId12" Type="http://schemas.openxmlformats.org/officeDocument/2006/relationships/tags" Target="../tags/tag877.xml"/><Relationship Id="rId11" Type="http://schemas.openxmlformats.org/officeDocument/2006/relationships/image" Target="../media/image16.png"/><Relationship Id="rId10" Type="http://schemas.openxmlformats.org/officeDocument/2006/relationships/tags" Target="../tags/tag876.xml"/><Relationship Id="rId1" Type="http://schemas.openxmlformats.org/officeDocument/2006/relationships/tags" Target="../tags/tag86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87.xml"/><Relationship Id="rId8" Type="http://schemas.openxmlformats.org/officeDocument/2006/relationships/tags" Target="../tags/tag886.xml"/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" Type="http://schemas.openxmlformats.org/officeDocument/2006/relationships/tags" Target="../tags/tag883.xml"/><Relationship Id="rId4" Type="http://schemas.openxmlformats.org/officeDocument/2006/relationships/tags" Target="../tags/tag882.xml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889.xml"/><Relationship Id="rId11" Type="http://schemas.openxmlformats.org/officeDocument/2006/relationships/image" Target="../media/image18.png"/><Relationship Id="rId10" Type="http://schemas.openxmlformats.org/officeDocument/2006/relationships/tags" Target="../tags/tag888.xml"/><Relationship Id="rId1" Type="http://schemas.openxmlformats.org/officeDocument/2006/relationships/tags" Target="../tags/tag8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98.xml"/><Relationship Id="rId8" Type="http://schemas.openxmlformats.org/officeDocument/2006/relationships/tags" Target="../tags/tag897.xml"/><Relationship Id="rId7" Type="http://schemas.openxmlformats.org/officeDocument/2006/relationships/tags" Target="../tags/tag896.xml"/><Relationship Id="rId6" Type="http://schemas.openxmlformats.org/officeDocument/2006/relationships/tags" Target="../tags/tag895.xml"/><Relationship Id="rId5" Type="http://schemas.openxmlformats.org/officeDocument/2006/relationships/tags" Target="../tags/tag894.xml"/><Relationship Id="rId4" Type="http://schemas.openxmlformats.org/officeDocument/2006/relationships/tags" Target="../tags/tag893.xml"/><Relationship Id="rId3" Type="http://schemas.openxmlformats.org/officeDocument/2006/relationships/tags" Target="../tags/tag892.xml"/><Relationship Id="rId2" Type="http://schemas.openxmlformats.org/officeDocument/2006/relationships/tags" Target="../tags/tag891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04.xml"/><Relationship Id="rId14" Type="http://schemas.openxmlformats.org/officeDocument/2006/relationships/tags" Target="../tags/tag903.xml"/><Relationship Id="rId13" Type="http://schemas.openxmlformats.org/officeDocument/2006/relationships/tags" Target="../tags/tag902.xml"/><Relationship Id="rId12" Type="http://schemas.openxmlformats.org/officeDocument/2006/relationships/tags" Target="../tags/tag901.xml"/><Relationship Id="rId11" Type="http://schemas.openxmlformats.org/officeDocument/2006/relationships/tags" Target="../tags/tag900.xml"/><Relationship Id="rId10" Type="http://schemas.openxmlformats.org/officeDocument/2006/relationships/tags" Target="../tags/tag899.xml"/><Relationship Id="rId1" Type="http://schemas.openxmlformats.org/officeDocument/2006/relationships/tags" Target="../tags/tag8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912.xml"/><Relationship Id="rId7" Type="http://schemas.openxmlformats.org/officeDocument/2006/relationships/tags" Target="../tags/tag911.xml"/><Relationship Id="rId6" Type="http://schemas.openxmlformats.org/officeDocument/2006/relationships/tags" Target="../tags/tag910.xml"/><Relationship Id="rId5" Type="http://schemas.openxmlformats.org/officeDocument/2006/relationships/tags" Target="../tags/tag909.xml"/><Relationship Id="rId4" Type="http://schemas.openxmlformats.org/officeDocument/2006/relationships/tags" Target="../tags/tag908.xml"/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917.xml"/><Relationship Id="rId15" Type="http://schemas.openxmlformats.org/officeDocument/2006/relationships/image" Target="../media/image21.png"/><Relationship Id="rId14" Type="http://schemas.openxmlformats.org/officeDocument/2006/relationships/tags" Target="../tags/tag916.xml"/><Relationship Id="rId13" Type="http://schemas.openxmlformats.org/officeDocument/2006/relationships/image" Target="../media/image20.png"/><Relationship Id="rId12" Type="http://schemas.openxmlformats.org/officeDocument/2006/relationships/tags" Target="../tags/tag915.xml"/><Relationship Id="rId11" Type="http://schemas.openxmlformats.org/officeDocument/2006/relationships/tags" Target="../tags/tag914.xml"/><Relationship Id="rId10" Type="http://schemas.openxmlformats.org/officeDocument/2006/relationships/tags" Target="../tags/tag913.xml"/><Relationship Id="rId1" Type="http://schemas.openxmlformats.org/officeDocument/2006/relationships/tags" Target="../tags/tag90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26.xml"/><Relationship Id="rId8" Type="http://schemas.openxmlformats.org/officeDocument/2006/relationships/tags" Target="../tags/tag925.xml"/><Relationship Id="rId7" Type="http://schemas.openxmlformats.org/officeDocument/2006/relationships/tags" Target="../tags/tag924.xml"/><Relationship Id="rId6" Type="http://schemas.openxmlformats.org/officeDocument/2006/relationships/tags" Target="../tags/tag923.xml"/><Relationship Id="rId5" Type="http://schemas.openxmlformats.org/officeDocument/2006/relationships/tags" Target="../tags/tag922.xml"/><Relationship Id="rId4" Type="http://schemas.openxmlformats.org/officeDocument/2006/relationships/tags" Target="../tags/tag921.xml"/><Relationship Id="rId3" Type="http://schemas.openxmlformats.org/officeDocument/2006/relationships/tags" Target="../tags/tag920.xml"/><Relationship Id="rId2" Type="http://schemas.openxmlformats.org/officeDocument/2006/relationships/tags" Target="../tags/tag919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31.xml"/><Relationship Id="rId14" Type="http://schemas.openxmlformats.org/officeDocument/2006/relationships/tags" Target="../tags/tag930.xml"/><Relationship Id="rId13" Type="http://schemas.openxmlformats.org/officeDocument/2006/relationships/tags" Target="../tags/tag929.xml"/><Relationship Id="rId12" Type="http://schemas.openxmlformats.org/officeDocument/2006/relationships/tags" Target="../tags/tag928.xml"/><Relationship Id="rId11" Type="http://schemas.openxmlformats.org/officeDocument/2006/relationships/tags" Target="../tags/tag927.xml"/><Relationship Id="rId10" Type="http://schemas.openxmlformats.org/officeDocument/2006/relationships/image" Target="../media/image22.png"/><Relationship Id="rId1" Type="http://schemas.openxmlformats.org/officeDocument/2006/relationships/tags" Target="../tags/tag91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40.xml"/><Relationship Id="rId8" Type="http://schemas.openxmlformats.org/officeDocument/2006/relationships/tags" Target="../tags/tag939.xml"/><Relationship Id="rId7" Type="http://schemas.openxmlformats.org/officeDocument/2006/relationships/tags" Target="../tags/tag938.xml"/><Relationship Id="rId6" Type="http://schemas.openxmlformats.org/officeDocument/2006/relationships/tags" Target="../tags/tag937.xml"/><Relationship Id="rId5" Type="http://schemas.openxmlformats.org/officeDocument/2006/relationships/tags" Target="../tags/tag936.xml"/><Relationship Id="rId4" Type="http://schemas.openxmlformats.org/officeDocument/2006/relationships/tags" Target="../tags/tag935.xml"/><Relationship Id="rId3" Type="http://schemas.openxmlformats.org/officeDocument/2006/relationships/tags" Target="../tags/tag934.xml"/><Relationship Id="rId2" Type="http://schemas.openxmlformats.org/officeDocument/2006/relationships/tags" Target="../tags/tag93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42.xml"/><Relationship Id="rId11" Type="http://schemas.openxmlformats.org/officeDocument/2006/relationships/image" Target="../media/image23.png"/><Relationship Id="rId10" Type="http://schemas.openxmlformats.org/officeDocument/2006/relationships/tags" Target="../tags/tag941.xml"/><Relationship Id="rId1" Type="http://schemas.openxmlformats.org/officeDocument/2006/relationships/tags" Target="../tags/tag93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51.xml"/><Relationship Id="rId8" Type="http://schemas.openxmlformats.org/officeDocument/2006/relationships/tags" Target="../tags/tag950.xml"/><Relationship Id="rId7" Type="http://schemas.openxmlformats.org/officeDocument/2006/relationships/tags" Target="../tags/tag949.xml"/><Relationship Id="rId6" Type="http://schemas.openxmlformats.org/officeDocument/2006/relationships/tags" Target="../tags/tag948.xml"/><Relationship Id="rId5" Type="http://schemas.openxmlformats.org/officeDocument/2006/relationships/tags" Target="../tags/tag947.xml"/><Relationship Id="rId4" Type="http://schemas.openxmlformats.org/officeDocument/2006/relationships/tags" Target="../tags/tag946.xml"/><Relationship Id="rId3" Type="http://schemas.openxmlformats.org/officeDocument/2006/relationships/tags" Target="../tags/tag945.xml"/><Relationship Id="rId2" Type="http://schemas.openxmlformats.org/officeDocument/2006/relationships/tags" Target="../tags/tag944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54.xml"/><Relationship Id="rId14" Type="http://schemas.openxmlformats.org/officeDocument/2006/relationships/image" Target="../media/image26.png"/><Relationship Id="rId13" Type="http://schemas.openxmlformats.org/officeDocument/2006/relationships/tags" Target="../tags/tag953.xml"/><Relationship Id="rId12" Type="http://schemas.openxmlformats.org/officeDocument/2006/relationships/image" Target="../media/image25.png"/><Relationship Id="rId11" Type="http://schemas.openxmlformats.org/officeDocument/2006/relationships/tags" Target="../tags/tag952.xml"/><Relationship Id="rId10" Type="http://schemas.openxmlformats.org/officeDocument/2006/relationships/image" Target="../media/image24.png"/><Relationship Id="rId1" Type="http://schemas.openxmlformats.org/officeDocument/2006/relationships/tags" Target="../tags/tag9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63.xml"/><Relationship Id="rId8" Type="http://schemas.openxmlformats.org/officeDocument/2006/relationships/tags" Target="../tags/tag962.xml"/><Relationship Id="rId7" Type="http://schemas.openxmlformats.org/officeDocument/2006/relationships/tags" Target="../tags/tag961.xml"/><Relationship Id="rId6" Type="http://schemas.openxmlformats.org/officeDocument/2006/relationships/tags" Target="../tags/tag960.xml"/><Relationship Id="rId5" Type="http://schemas.openxmlformats.org/officeDocument/2006/relationships/tags" Target="../tags/tag959.xml"/><Relationship Id="rId4" Type="http://schemas.openxmlformats.org/officeDocument/2006/relationships/tags" Target="../tags/tag958.xml"/><Relationship Id="rId3" Type="http://schemas.openxmlformats.org/officeDocument/2006/relationships/tags" Target="../tags/tag957.xml"/><Relationship Id="rId2" Type="http://schemas.openxmlformats.org/officeDocument/2006/relationships/tags" Target="../tags/tag95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966.xml"/><Relationship Id="rId12" Type="http://schemas.openxmlformats.org/officeDocument/2006/relationships/image" Target="../media/image27.png"/><Relationship Id="rId11" Type="http://schemas.openxmlformats.org/officeDocument/2006/relationships/tags" Target="../tags/tag965.xml"/><Relationship Id="rId10" Type="http://schemas.openxmlformats.org/officeDocument/2006/relationships/tags" Target="../tags/tag964.xml"/><Relationship Id="rId1" Type="http://schemas.openxmlformats.org/officeDocument/2006/relationships/tags" Target="../tags/tag95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974.xml"/><Relationship Id="rId7" Type="http://schemas.openxmlformats.org/officeDocument/2006/relationships/tags" Target="../tags/tag973.xml"/><Relationship Id="rId6" Type="http://schemas.openxmlformats.org/officeDocument/2006/relationships/tags" Target="../tags/tag972.xml"/><Relationship Id="rId5" Type="http://schemas.openxmlformats.org/officeDocument/2006/relationships/tags" Target="../tags/tag971.xml"/><Relationship Id="rId4" Type="http://schemas.openxmlformats.org/officeDocument/2006/relationships/tags" Target="../tags/tag970.xml"/><Relationship Id="rId3" Type="http://schemas.openxmlformats.org/officeDocument/2006/relationships/tags" Target="../tags/tag969.xml"/><Relationship Id="rId2" Type="http://schemas.openxmlformats.org/officeDocument/2006/relationships/tags" Target="../tags/tag96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978.xml"/><Relationship Id="rId12" Type="http://schemas.openxmlformats.org/officeDocument/2006/relationships/tags" Target="../tags/tag977.xml"/><Relationship Id="rId11" Type="http://schemas.openxmlformats.org/officeDocument/2006/relationships/tags" Target="../tags/tag976.xml"/><Relationship Id="rId10" Type="http://schemas.openxmlformats.org/officeDocument/2006/relationships/tags" Target="../tags/tag975.xml"/><Relationship Id="rId1" Type="http://schemas.openxmlformats.org/officeDocument/2006/relationships/tags" Target="../tags/tag96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66.xml"/><Relationship Id="rId8" Type="http://schemas.openxmlformats.org/officeDocument/2006/relationships/tags" Target="../tags/tag765.xml"/><Relationship Id="rId7" Type="http://schemas.openxmlformats.org/officeDocument/2006/relationships/tags" Target="../tags/tag764.xml"/><Relationship Id="rId6" Type="http://schemas.openxmlformats.org/officeDocument/2006/relationships/tags" Target="../tags/tag763.xml"/><Relationship Id="rId5" Type="http://schemas.openxmlformats.org/officeDocument/2006/relationships/tags" Target="../tags/tag762.xml"/><Relationship Id="rId4" Type="http://schemas.openxmlformats.org/officeDocument/2006/relationships/tags" Target="../tags/tag761.xml"/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769.xml"/><Relationship Id="rId12" Type="http://schemas.openxmlformats.org/officeDocument/2006/relationships/image" Target="../media/image8.png"/><Relationship Id="rId11" Type="http://schemas.openxmlformats.org/officeDocument/2006/relationships/tags" Target="../tags/tag768.xml"/><Relationship Id="rId10" Type="http://schemas.openxmlformats.org/officeDocument/2006/relationships/tags" Target="../tags/tag767.xml"/><Relationship Id="rId1" Type="http://schemas.openxmlformats.org/officeDocument/2006/relationships/tags" Target="../tags/tag75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987.xml"/><Relationship Id="rId8" Type="http://schemas.openxmlformats.org/officeDocument/2006/relationships/tags" Target="../tags/tag986.xml"/><Relationship Id="rId7" Type="http://schemas.openxmlformats.org/officeDocument/2006/relationships/tags" Target="../tags/tag985.xml"/><Relationship Id="rId6" Type="http://schemas.openxmlformats.org/officeDocument/2006/relationships/tags" Target="../tags/tag984.xml"/><Relationship Id="rId5" Type="http://schemas.openxmlformats.org/officeDocument/2006/relationships/tags" Target="../tags/tag983.xml"/><Relationship Id="rId4" Type="http://schemas.openxmlformats.org/officeDocument/2006/relationships/tags" Target="../tags/tag982.xml"/><Relationship Id="rId3" Type="http://schemas.openxmlformats.org/officeDocument/2006/relationships/tags" Target="../tags/tag981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999.xml"/><Relationship Id="rId22" Type="http://schemas.openxmlformats.org/officeDocument/2006/relationships/image" Target="../media/image30.png"/><Relationship Id="rId21" Type="http://schemas.openxmlformats.org/officeDocument/2006/relationships/tags" Target="../tags/tag998.xml"/><Relationship Id="rId20" Type="http://schemas.openxmlformats.org/officeDocument/2006/relationships/image" Target="../media/image29.png"/><Relationship Id="rId2" Type="http://schemas.openxmlformats.org/officeDocument/2006/relationships/tags" Target="../tags/tag980.xml"/><Relationship Id="rId19" Type="http://schemas.openxmlformats.org/officeDocument/2006/relationships/tags" Target="../tags/tag997.xml"/><Relationship Id="rId18" Type="http://schemas.openxmlformats.org/officeDocument/2006/relationships/tags" Target="../tags/tag996.xml"/><Relationship Id="rId17" Type="http://schemas.openxmlformats.org/officeDocument/2006/relationships/tags" Target="../tags/tag995.xml"/><Relationship Id="rId16" Type="http://schemas.openxmlformats.org/officeDocument/2006/relationships/tags" Target="../tags/tag994.xml"/><Relationship Id="rId15" Type="http://schemas.openxmlformats.org/officeDocument/2006/relationships/tags" Target="../tags/tag993.xml"/><Relationship Id="rId14" Type="http://schemas.openxmlformats.org/officeDocument/2006/relationships/tags" Target="../tags/tag992.xml"/><Relationship Id="rId13" Type="http://schemas.openxmlformats.org/officeDocument/2006/relationships/tags" Target="../tags/tag991.xml"/><Relationship Id="rId12" Type="http://schemas.openxmlformats.org/officeDocument/2006/relationships/tags" Target="../tags/tag990.xml"/><Relationship Id="rId11" Type="http://schemas.openxmlformats.org/officeDocument/2006/relationships/tags" Target="../tags/tag989.xml"/><Relationship Id="rId10" Type="http://schemas.openxmlformats.org/officeDocument/2006/relationships/tags" Target="../tags/tag988.xml"/><Relationship Id="rId1" Type="http://schemas.openxmlformats.org/officeDocument/2006/relationships/tags" Target="../tags/tag97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007.xml"/><Relationship Id="rId7" Type="http://schemas.openxmlformats.org/officeDocument/2006/relationships/tags" Target="../tags/tag1006.xml"/><Relationship Id="rId6" Type="http://schemas.openxmlformats.org/officeDocument/2006/relationships/tags" Target="../tags/tag1005.xml"/><Relationship Id="rId5" Type="http://schemas.openxmlformats.org/officeDocument/2006/relationships/tags" Target="../tags/tag1004.xml"/><Relationship Id="rId4" Type="http://schemas.openxmlformats.org/officeDocument/2006/relationships/tags" Target="../tags/tag1003.xml"/><Relationship Id="rId3" Type="http://schemas.openxmlformats.org/officeDocument/2006/relationships/tags" Target="../tags/tag1002.xml"/><Relationship Id="rId2" Type="http://schemas.openxmlformats.org/officeDocument/2006/relationships/tags" Target="../tags/tag1001.xml"/><Relationship Id="rId16" Type="http://schemas.openxmlformats.org/officeDocument/2006/relationships/slideLayout" Target="../slideLayouts/slideLayout25.xml"/><Relationship Id="rId15" Type="http://schemas.openxmlformats.org/officeDocument/2006/relationships/tags" Target="../tags/tag1013.xml"/><Relationship Id="rId14" Type="http://schemas.openxmlformats.org/officeDocument/2006/relationships/tags" Target="../tags/tag1012.xml"/><Relationship Id="rId13" Type="http://schemas.openxmlformats.org/officeDocument/2006/relationships/tags" Target="../tags/tag1011.xml"/><Relationship Id="rId12" Type="http://schemas.openxmlformats.org/officeDocument/2006/relationships/tags" Target="../tags/tag1010.xml"/><Relationship Id="rId11" Type="http://schemas.openxmlformats.org/officeDocument/2006/relationships/tags" Target="../tags/tag1009.xml"/><Relationship Id="rId10" Type="http://schemas.openxmlformats.org/officeDocument/2006/relationships/tags" Target="../tags/tag1008.xml"/><Relationship Id="rId1" Type="http://schemas.openxmlformats.org/officeDocument/2006/relationships/tags" Target="../tags/tag100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022.xml"/><Relationship Id="rId8" Type="http://schemas.openxmlformats.org/officeDocument/2006/relationships/tags" Target="../tags/tag1021.xml"/><Relationship Id="rId7" Type="http://schemas.openxmlformats.org/officeDocument/2006/relationships/tags" Target="../tags/tag1020.xml"/><Relationship Id="rId6" Type="http://schemas.openxmlformats.org/officeDocument/2006/relationships/tags" Target="../tags/tag1019.xml"/><Relationship Id="rId5" Type="http://schemas.openxmlformats.org/officeDocument/2006/relationships/tags" Target="../tags/tag1018.xml"/><Relationship Id="rId4" Type="http://schemas.openxmlformats.org/officeDocument/2006/relationships/tags" Target="../tags/tag1017.xml"/><Relationship Id="rId3" Type="http://schemas.openxmlformats.org/officeDocument/2006/relationships/tags" Target="../tags/tag1016.xml"/><Relationship Id="rId2" Type="http://schemas.openxmlformats.org/officeDocument/2006/relationships/tags" Target="../tags/tag101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28.xml"/><Relationship Id="rId16" Type="http://schemas.openxmlformats.org/officeDocument/2006/relationships/image" Target="../media/image33.png"/><Relationship Id="rId15" Type="http://schemas.openxmlformats.org/officeDocument/2006/relationships/tags" Target="../tags/tag1027.xml"/><Relationship Id="rId14" Type="http://schemas.openxmlformats.org/officeDocument/2006/relationships/image" Target="../media/image32.png"/><Relationship Id="rId13" Type="http://schemas.openxmlformats.org/officeDocument/2006/relationships/tags" Target="../tags/tag1026.xml"/><Relationship Id="rId12" Type="http://schemas.openxmlformats.org/officeDocument/2006/relationships/tags" Target="../tags/tag1025.xml"/><Relationship Id="rId11" Type="http://schemas.openxmlformats.org/officeDocument/2006/relationships/tags" Target="../tags/tag1024.xml"/><Relationship Id="rId10" Type="http://schemas.openxmlformats.org/officeDocument/2006/relationships/tags" Target="../tags/tag1023.xml"/><Relationship Id="rId1" Type="http://schemas.openxmlformats.org/officeDocument/2006/relationships/tags" Target="../tags/tag101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037.xml"/><Relationship Id="rId8" Type="http://schemas.openxmlformats.org/officeDocument/2006/relationships/tags" Target="../tags/tag1036.xml"/><Relationship Id="rId7" Type="http://schemas.openxmlformats.org/officeDocument/2006/relationships/tags" Target="../tags/tag1035.xml"/><Relationship Id="rId6" Type="http://schemas.openxmlformats.org/officeDocument/2006/relationships/tags" Target="../tags/tag1034.xml"/><Relationship Id="rId5" Type="http://schemas.openxmlformats.org/officeDocument/2006/relationships/tags" Target="../tags/tag1033.xml"/><Relationship Id="rId4" Type="http://schemas.openxmlformats.org/officeDocument/2006/relationships/tags" Target="../tags/tag1032.xml"/><Relationship Id="rId3" Type="http://schemas.openxmlformats.org/officeDocument/2006/relationships/tags" Target="../tags/tag1031.xml"/><Relationship Id="rId2" Type="http://schemas.openxmlformats.org/officeDocument/2006/relationships/tags" Target="../tags/tag1030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040.xml"/><Relationship Id="rId12" Type="http://schemas.openxmlformats.org/officeDocument/2006/relationships/tags" Target="../tags/tag1039.xml"/><Relationship Id="rId11" Type="http://schemas.openxmlformats.org/officeDocument/2006/relationships/image" Target="../media/image34.png"/><Relationship Id="rId10" Type="http://schemas.openxmlformats.org/officeDocument/2006/relationships/tags" Target="../tags/tag1038.xml"/><Relationship Id="rId1" Type="http://schemas.openxmlformats.org/officeDocument/2006/relationships/tags" Target="../tags/tag102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047.xml"/><Relationship Id="rId8" Type="http://schemas.openxmlformats.org/officeDocument/2006/relationships/image" Target="../media/image36.png"/><Relationship Id="rId7" Type="http://schemas.openxmlformats.org/officeDocument/2006/relationships/tags" Target="../tags/tag1046.xml"/><Relationship Id="rId6" Type="http://schemas.openxmlformats.org/officeDocument/2006/relationships/image" Target="../media/image35.png"/><Relationship Id="rId5" Type="http://schemas.openxmlformats.org/officeDocument/2006/relationships/tags" Target="../tags/tag1045.xml"/><Relationship Id="rId4" Type="http://schemas.openxmlformats.org/officeDocument/2006/relationships/tags" Target="../tags/tag1044.xml"/><Relationship Id="rId3" Type="http://schemas.openxmlformats.org/officeDocument/2006/relationships/tags" Target="../tags/tag1043.xml"/><Relationship Id="rId2" Type="http://schemas.openxmlformats.org/officeDocument/2006/relationships/tags" Target="../tags/tag104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052.xml"/><Relationship Id="rId13" Type="http://schemas.openxmlformats.org/officeDocument/2006/relationships/tags" Target="../tags/tag1051.xml"/><Relationship Id="rId12" Type="http://schemas.openxmlformats.org/officeDocument/2006/relationships/tags" Target="../tags/tag1050.xml"/><Relationship Id="rId11" Type="http://schemas.openxmlformats.org/officeDocument/2006/relationships/tags" Target="../tags/tag1049.xml"/><Relationship Id="rId10" Type="http://schemas.openxmlformats.org/officeDocument/2006/relationships/tags" Target="../tags/tag1048.xml"/><Relationship Id="rId1" Type="http://schemas.openxmlformats.org/officeDocument/2006/relationships/tags" Target="../tags/tag104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061.xml"/><Relationship Id="rId8" Type="http://schemas.openxmlformats.org/officeDocument/2006/relationships/tags" Target="../tags/tag1060.xml"/><Relationship Id="rId7" Type="http://schemas.openxmlformats.org/officeDocument/2006/relationships/tags" Target="../tags/tag1059.xml"/><Relationship Id="rId6" Type="http://schemas.openxmlformats.org/officeDocument/2006/relationships/tags" Target="../tags/tag1058.xml"/><Relationship Id="rId5" Type="http://schemas.openxmlformats.org/officeDocument/2006/relationships/tags" Target="../tags/tag1057.xml"/><Relationship Id="rId4" Type="http://schemas.openxmlformats.org/officeDocument/2006/relationships/tags" Target="../tags/tag1056.xml"/><Relationship Id="rId3" Type="http://schemas.openxmlformats.org/officeDocument/2006/relationships/tags" Target="../tags/tag1055.xml"/><Relationship Id="rId2" Type="http://schemas.openxmlformats.org/officeDocument/2006/relationships/tags" Target="../tags/tag1054.xml"/><Relationship Id="rId14" Type="http://schemas.openxmlformats.org/officeDocument/2006/relationships/slideLayout" Target="../slideLayouts/slideLayout43.xml"/><Relationship Id="rId13" Type="http://schemas.openxmlformats.org/officeDocument/2006/relationships/tags" Target="../tags/tag1064.xml"/><Relationship Id="rId12" Type="http://schemas.openxmlformats.org/officeDocument/2006/relationships/tags" Target="../tags/tag1063.xml"/><Relationship Id="rId11" Type="http://schemas.openxmlformats.org/officeDocument/2006/relationships/image" Target="../media/image37.png"/><Relationship Id="rId10" Type="http://schemas.openxmlformats.org/officeDocument/2006/relationships/tags" Target="../tags/tag1062.xml"/><Relationship Id="rId1" Type="http://schemas.openxmlformats.org/officeDocument/2006/relationships/tags" Target="../tags/tag105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073.xml"/><Relationship Id="rId8" Type="http://schemas.openxmlformats.org/officeDocument/2006/relationships/tags" Target="../tags/tag1072.xml"/><Relationship Id="rId7" Type="http://schemas.openxmlformats.org/officeDocument/2006/relationships/tags" Target="../tags/tag1071.xml"/><Relationship Id="rId6" Type="http://schemas.openxmlformats.org/officeDocument/2006/relationships/tags" Target="../tags/tag1070.xml"/><Relationship Id="rId5" Type="http://schemas.openxmlformats.org/officeDocument/2006/relationships/tags" Target="../tags/tag1069.xml"/><Relationship Id="rId4" Type="http://schemas.openxmlformats.org/officeDocument/2006/relationships/tags" Target="../tags/tag1068.xml"/><Relationship Id="rId3" Type="http://schemas.openxmlformats.org/officeDocument/2006/relationships/tags" Target="../tags/tag1067.xml"/><Relationship Id="rId2" Type="http://schemas.openxmlformats.org/officeDocument/2006/relationships/tags" Target="../tags/tag106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076.xml"/><Relationship Id="rId12" Type="http://schemas.openxmlformats.org/officeDocument/2006/relationships/tags" Target="../tags/tag1075.xml"/><Relationship Id="rId11" Type="http://schemas.openxmlformats.org/officeDocument/2006/relationships/image" Target="../media/image38.png"/><Relationship Id="rId10" Type="http://schemas.openxmlformats.org/officeDocument/2006/relationships/tags" Target="../tags/tag1074.xml"/><Relationship Id="rId1" Type="http://schemas.openxmlformats.org/officeDocument/2006/relationships/tags" Target="../tags/tag106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085.xml"/><Relationship Id="rId8" Type="http://schemas.openxmlformats.org/officeDocument/2006/relationships/tags" Target="../tags/tag1084.xml"/><Relationship Id="rId7" Type="http://schemas.openxmlformats.org/officeDocument/2006/relationships/tags" Target="../tags/tag1083.xml"/><Relationship Id="rId6" Type="http://schemas.openxmlformats.org/officeDocument/2006/relationships/tags" Target="../tags/tag1082.xml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3" Type="http://schemas.openxmlformats.org/officeDocument/2006/relationships/tags" Target="../tags/tag1079.xml"/><Relationship Id="rId2" Type="http://schemas.openxmlformats.org/officeDocument/2006/relationships/tags" Target="../tags/tag1078.xml"/><Relationship Id="rId12" Type="http://schemas.openxmlformats.org/officeDocument/2006/relationships/slideLayout" Target="../slideLayouts/slideLayout61.xml"/><Relationship Id="rId11" Type="http://schemas.openxmlformats.org/officeDocument/2006/relationships/tags" Target="../tags/tag1086.xml"/><Relationship Id="rId10" Type="http://schemas.openxmlformats.org/officeDocument/2006/relationships/image" Target="../media/image39.png"/><Relationship Id="rId1" Type="http://schemas.openxmlformats.org/officeDocument/2006/relationships/tags" Target="../tags/tag107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95.xml"/><Relationship Id="rId8" Type="http://schemas.openxmlformats.org/officeDocument/2006/relationships/tags" Target="../tags/tag1094.xml"/><Relationship Id="rId7" Type="http://schemas.openxmlformats.org/officeDocument/2006/relationships/tags" Target="../tags/tag1093.xml"/><Relationship Id="rId6" Type="http://schemas.openxmlformats.org/officeDocument/2006/relationships/tags" Target="../tags/tag1092.xml"/><Relationship Id="rId5" Type="http://schemas.openxmlformats.org/officeDocument/2006/relationships/tags" Target="../tags/tag1091.xml"/><Relationship Id="rId4" Type="http://schemas.openxmlformats.org/officeDocument/2006/relationships/tags" Target="../tags/tag1090.xml"/><Relationship Id="rId3" Type="http://schemas.openxmlformats.org/officeDocument/2006/relationships/tags" Target="../tags/tag1089.xml"/><Relationship Id="rId2" Type="http://schemas.openxmlformats.org/officeDocument/2006/relationships/tags" Target="../tags/tag108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096.xml"/><Relationship Id="rId10" Type="http://schemas.openxmlformats.org/officeDocument/2006/relationships/image" Target="../media/image40.png"/><Relationship Id="rId1" Type="http://schemas.openxmlformats.org/officeDocument/2006/relationships/tags" Target="../tags/tag108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105.xml"/><Relationship Id="rId8" Type="http://schemas.openxmlformats.org/officeDocument/2006/relationships/tags" Target="../tags/tag1104.xml"/><Relationship Id="rId7" Type="http://schemas.openxmlformats.org/officeDocument/2006/relationships/tags" Target="../tags/tag1103.xml"/><Relationship Id="rId6" Type="http://schemas.openxmlformats.org/officeDocument/2006/relationships/tags" Target="../tags/tag1102.xml"/><Relationship Id="rId5" Type="http://schemas.openxmlformats.org/officeDocument/2006/relationships/tags" Target="../tags/tag1101.xml"/><Relationship Id="rId4" Type="http://schemas.openxmlformats.org/officeDocument/2006/relationships/tags" Target="../tags/tag1100.xml"/><Relationship Id="rId3" Type="http://schemas.openxmlformats.org/officeDocument/2006/relationships/tags" Target="../tags/tag1099.xml"/><Relationship Id="rId2" Type="http://schemas.openxmlformats.org/officeDocument/2006/relationships/tags" Target="../tags/tag1098.xml"/><Relationship Id="rId16" Type="http://schemas.openxmlformats.org/officeDocument/2006/relationships/slideLayout" Target="../slideLayouts/slideLayout43.xml"/><Relationship Id="rId15" Type="http://schemas.openxmlformats.org/officeDocument/2006/relationships/tags" Target="../tags/tag1110.xml"/><Relationship Id="rId14" Type="http://schemas.openxmlformats.org/officeDocument/2006/relationships/image" Target="../media/image41.png"/><Relationship Id="rId13" Type="http://schemas.openxmlformats.org/officeDocument/2006/relationships/tags" Target="../tags/tag1109.xml"/><Relationship Id="rId12" Type="http://schemas.openxmlformats.org/officeDocument/2006/relationships/tags" Target="../tags/tag1108.xml"/><Relationship Id="rId11" Type="http://schemas.openxmlformats.org/officeDocument/2006/relationships/tags" Target="../tags/tag1107.xml"/><Relationship Id="rId10" Type="http://schemas.openxmlformats.org/officeDocument/2006/relationships/tags" Target="../tags/tag1106.xml"/><Relationship Id="rId1" Type="http://schemas.openxmlformats.org/officeDocument/2006/relationships/tags" Target="../tags/tag109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78.xml"/><Relationship Id="rId8" Type="http://schemas.openxmlformats.org/officeDocument/2006/relationships/tags" Target="../tags/tag777.xml"/><Relationship Id="rId7" Type="http://schemas.openxmlformats.org/officeDocument/2006/relationships/tags" Target="../tags/tag776.xml"/><Relationship Id="rId6" Type="http://schemas.openxmlformats.org/officeDocument/2006/relationships/tags" Target="../tags/tag775.xml"/><Relationship Id="rId5" Type="http://schemas.openxmlformats.org/officeDocument/2006/relationships/tags" Target="../tags/tag774.xml"/><Relationship Id="rId4" Type="http://schemas.openxmlformats.org/officeDocument/2006/relationships/tags" Target="../tags/tag773.xml"/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781.xml"/><Relationship Id="rId12" Type="http://schemas.openxmlformats.org/officeDocument/2006/relationships/image" Target="../media/image9.png"/><Relationship Id="rId11" Type="http://schemas.openxmlformats.org/officeDocument/2006/relationships/tags" Target="../tags/tag780.xml"/><Relationship Id="rId10" Type="http://schemas.openxmlformats.org/officeDocument/2006/relationships/tags" Target="../tags/tag779.xml"/><Relationship Id="rId1" Type="http://schemas.openxmlformats.org/officeDocument/2006/relationships/tags" Target="../tags/tag770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119.xml"/><Relationship Id="rId8" Type="http://schemas.openxmlformats.org/officeDocument/2006/relationships/tags" Target="../tags/tag1118.xml"/><Relationship Id="rId7" Type="http://schemas.openxmlformats.org/officeDocument/2006/relationships/tags" Target="../tags/tag1117.xml"/><Relationship Id="rId6" Type="http://schemas.openxmlformats.org/officeDocument/2006/relationships/tags" Target="../tags/tag1116.xml"/><Relationship Id="rId5" Type="http://schemas.openxmlformats.org/officeDocument/2006/relationships/tags" Target="../tags/tag1115.xml"/><Relationship Id="rId4" Type="http://schemas.openxmlformats.org/officeDocument/2006/relationships/tags" Target="../tags/tag1114.xml"/><Relationship Id="rId3" Type="http://schemas.openxmlformats.org/officeDocument/2006/relationships/tags" Target="../tags/tag1113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130.xml"/><Relationship Id="rId20" Type="http://schemas.openxmlformats.org/officeDocument/2006/relationships/image" Target="../media/image42.png"/><Relationship Id="rId2" Type="http://schemas.openxmlformats.org/officeDocument/2006/relationships/tags" Target="../tags/tag1112.xml"/><Relationship Id="rId19" Type="http://schemas.openxmlformats.org/officeDocument/2006/relationships/tags" Target="../tags/tag1129.xml"/><Relationship Id="rId18" Type="http://schemas.openxmlformats.org/officeDocument/2006/relationships/tags" Target="../tags/tag1128.xml"/><Relationship Id="rId17" Type="http://schemas.openxmlformats.org/officeDocument/2006/relationships/tags" Target="../tags/tag1127.xml"/><Relationship Id="rId16" Type="http://schemas.openxmlformats.org/officeDocument/2006/relationships/tags" Target="../tags/tag1126.xml"/><Relationship Id="rId15" Type="http://schemas.openxmlformats.org/officeDocument/2006/relationships/tags" Target="../tags/tag1125.xml"/><Relationship Id="rId14" Type="http://schemas.openxmlformats.org/officeDocument/2006/relationships/tags" Target="../tags/tag1124.xml"/><Relationship Id="rId13" Type="http://schemas.openxmlformats.org/officeDocument/2006/relationships/tags" Target="../tags/tag1123.xml"/><Relationship Id="rId12" Type="http://schemas.openxmlformats.org/officeDocument/2006/relationships/tags" Target="../tags/tag1122.xml"/><Relationship Id="rId11" Type="http://schemas.openxmlformats.org/officeDocument/2006/relationships/tags" Target="../tags/tag1121.xml"/><Relationship Id="rId10" Type="http://schemas.openxmlformats.org/officeDocument/2006/relationships/tags" Target="../tags/tag1120.xml"/><Relationship Id="rId1" Type="http://schemas.openxmlformats.org/officeDocument/2006/relationships/tags" Target="../tags/tag111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tags" Target="../tags/tag1138.xml"/><Relationship Id="rId7" Type="http://schemas.openxmlformats.org/officeDocument/2006/relationships/tags" Target="../tags/tag1137.xml"/><Relationship Id="rId6" Type="http://schemas.openxmlformats.org/officeDocument/2006/relationships/tags" Target="../tags/tag1136.xml"/><Relationship Id="rId5" Type="http://schemas.openxmlformats.org/officeDocument/2006/relationships/tags" Target="../tags/tag1135.xml"/><Relationship Id="rId4" Type="http://schemas.openxmlformats.org/officeDocument/2006/relationships/tags" Target="../tags/tag1134.xml"/><Relationship Id="rId3" Type="http://schemas.openxmlformats.org/officeDocument/2006/relationships/tags" Target="../tags/tag1133.xml"/><Relationship Id="rId2" Type="http://schemas.openxmlformats.org/officeDocument/2006/relationships/tags" Target="../tags/tag113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144.xml"/><Relationship Id="rId14" Type="http://schemas.openxmlformats.org/officeDocument/2006/relationships/tags" Target="../tags/tag1143.xml"/><Relationship Id="rId13" Type="http://schemas.openxmlformats.org/officeDocument/2006/relationships/tags" Target="../tags/tag1142.xml"/><Relationship Id="rId12" Type="http://schemas.openxmlformats.org/officeDocument/2006/relationships/tags" Target="../tags/tag1141.xml"/><Relationship Id="rId11" Type="http://schemas.openxmlformats.org/officeDocument/2006/relationships/tags" Target="../tags/tag1140.xml"/><Relationship Id="rId10" Type="http://schemas.openxmlformats.org/officeDocument/2006/relationships/tags" Target="../tags/tag1139.xml"/><Relationship Id="rId1" Type="http://schemas.openxmlformats.org/officeDocument/2006/relationships/tags" Target="../tags/tag113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153.xml"/><Relationship Id="rId8" Type="http://schemas.openxmlformats.org/officeDocument/2006/relationships/tags" Target="../tags/tag1152.xml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tags" Target="../tags/tag1149.xml"/><Relationship Id="rId4" Type="http://schemas.openxmlformats.org/officeDocument/2006/relationships/tags" Target="../tags/tag1148.xml"/><Relationship Id="rId3" Type="http://schemas.openxmlformats.org/officeDocument/2006/relationships/tags" Target="../tags/tag1147.xml"/><Relationship Id="rId2" Type="http://schemas.openxmlformats.org/officeDocument/2006/relationships/tags" Target="../tags/tag114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54.xml"/><Relationship Id="rId10" Type="http://schemas.openxmlformats.org/officeDocument/2006/relationships/image" Target="../media/image44.png"/><Relationship Id="rId1" Type="http://schemas.openxmlformats.org/officeDocument/2006/relationships/tags" Target="../tags/tag114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163.xml"/><Relationship Id="rId8" Type="http://schemas.openxmlformats.org/officeDocument/2006/relationships/tags" Target="../tags/tag1162.xml"/><Relationship Id="rId7" Type="http://schemas.openxmlformats.org/officeDocument/2006/relationships/tags" Target="../tags/tag1161.xml"/><Relationship Id="rId6" Type="http://schemas.openxmlformats.org/officeDocument/2006/relationships/tags" Target="../tags/tag1160.xml"/><Relationship Id="rId5" Type="http://schemas.openxmlformats.org/officeDocument/2006/relationships/tags" Target="../tags/tag1159.xml"/><Relationship Id="rId4" Type="http://schemas.openxmlformats.org/officeDocument/2006/relationships/tags" Target="../tags/tag1158.xml"/><Relationship Id="rId3" Type="http://schemas.openxmlformats.org/officeDocument/2006/relationships/tags" Target="../tags/tag1157.xml"/><Relationship Id="rId2" Type="http://schemas.openxmlformats.org/officeDocument/2006/relationships/tags" Target="../tags/tag115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168.xml"/><Relationship Id="rId14" Type="http://schemas.openxmlformats.org/officeDocument/2006/relationships/image" Target="../media/image45.png"/><Relationship Id="rId13" Type="http://schemas.openxmlformats.org/officeDocument/2006/relationships/tags" Target="../tags/tag1167.xml"/><Relationship Id="rId12" Type="http://schemas.openxmlformats.org/officeDocument/2006/relationships/tags" Target="../tags/tag1166.xml"/><Relationship Id="rId11" Type="http://schemas.openxmlformats.org/officeDocument/2006/relationships/tags" Target="../tags/tag1165.xml"/><Relationship Id="rId10" Type="http://schemas.openxmlformats.org/officeDocument/2006/relationships/tags" Target="../tags/tag1164.xml"/><Relationship Id="rId1" Type="http://schemas.openxmlformats.org/officeDocument/2006/relationships/tags" Target="../tags/tag115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177.xml"/><Relationship Id="rId8" Type="http://schemas.openxmlformats.org/officeDocument/2006/relationships/tags" Target="../tags/tag1176.xml"/><Relationship Id="rId7" Type="http://schemas.openxmlformats.org/officeDocument/2006/relationships/tags" Target="../tags/tag1175.xml"/><Relationship Id="rId6" Type="http://schemas.openxmlformats.org/officeDocument/2006/relationships/tags" Target="../tags/tag1174.xml"/><Relationship Id="rId5" Type="http://schemas.openxmlformats.org/officeDocument/2006/relationships/tags" Target="../tags/tag1173.xml"/><Relationship Id="rId4" Type="http://schemas.openxmlformats.org/officeDocument/2006/relationships/tags" Target="../tags/tag1172.xml"/><Relationship Id="rId3" Type="http://schemas.openxmlformats.org/officeDocument/2006/relationships/tags" Target="../tags/tag1171.xml"/><Relationship Id="rId2" Type="http://schemas.openxmlformats.org/officeDocument/2006/relationships/tags" Target="../tags/tag1170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180.xml"/><Relationship Id="rId13" Type="http://schemas.openxmlformats.org/officeDocument/2006/relationships/image" Target="../media/image47.png"/><Relationship Id="rId12" Type="http://schemas.openxmlformats.org/officeDocument/2006/relationships/tags" Target="../tags/tag1179.xml"/><Relationship Id="rId11" Type="http://schemas.openxmlformats.org/officeDocument/2006/relationships/image" Target="../media/image46.png"/><Relationship Id="rId10" Type="http://schemas.openxmlformats.org/officeDocument/2006/relationships/tags" Target="../tags/tag1178.xml"/><Relationship Id="rId1" Type="http://schemas.openxmlformats.org/officeDocument/2006/relationships/tags" Target="../tags/tag116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189.xml"/><Relationship Id="rId8" Type="http://schemas.openxmlformats.org/officeDocument/2006/relationships/tags" Target="../tags/tag1188.xml"/><Relationship Id="rId7" Type="http://schemas.openxmlformats.org/officeDocument/2006/relationships/tags" Target="../tags/tag1187.xml"/><Relationship Id="rId6" Type="http://schemas.openxmlformats.org/officeDocument/2006/relationships/tags" Target="../tags/tag1186.xml"/><Relationship Id="rId5" Type="http://schemas.openxmlformats.org/officeDocument/2006/relationships/tags" Target="../tags/tag1185.xml"/><Relationship Id="rId4" Type="http://schemas.openxmlformats.org/officeDocument/2006/relationships/tags" Target="../tags/tag1184.xml"/><Relationship Id="rId3" Type="http://schemas.openxmlformats.org/officeDocument/2006/relationships/tags" Target="../tags/tag1183.xml"/><Relationship Id="rId2" Type="http://schemas.openxmlformats.org/officeDocument/2006/relationships/tags" Target="../tags/tag118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90.xml"/><Relationship Id="rId10" Type="http://schemas.openxmlformats.org/officeDocument/2006/relationships/image" Target="../media/image48.png"/><Relationship Id="rId1" Type="http://schemas.openxmlformats.org/officeDocument/2006/relationships/tags" Target="../tags/tag118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199.xml"/><Relationship Id="rId8" Type="http://schemas.openxmlformats.org/officeDocument/2006/relationships/tags" Target="../tags/tag1198.xml"/><Relationship Id="rId7" Type="http://schemas.openxmlformats.org/officeDocument/2006/relationships/tags" Target="../tags/tag1197.xml"/><Relationship Id="rId6" Type="http://schemas.openxmlformats.org/officeDocument/2006/relationships/tags" Target="../tags/tag1196.xml"/><Relationship Id="rId5" Type="http://schemas.openxmlformats.org/officeDocument/2006/relationships/tags" Target="../tags/tag1195.xml"/><Relationship Id="rId4" Type="http://schemas.openxmlformats.org/officeDocument/2006/relationships/tags" Target="../tags/tag1194.xml"/><Relationship Id="rId3" Type="http://schemas.openxmlformats.org/officeDocument/2006/relationships/tags" Target="../tags/tag1193.xml"/><Relationship Id="rId2" Type="http://schemas.openxmlformats.org/officeDocument/2006/relationships/tags" Target="../tags/tag119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202.xml"/><Relationship Id="rId12" Type="http://schemas.openxmlformats.org/officeDocument/2006/relationships/image" Target="../media/image49.png"/><Relationship Id="rId11" Type="http://schemas.openxmlformats.org/officeDocument/2006/relationships/tags" Target="../tags/tag1201.xml"/><Relationship Id="rId10" Type="http://schemas.openxmlformats.org/officeDocument/2006/relationships/tags" Target="../tags/tag1200.xml"/><Relationship Id="rId1" Type="http://schemas.openxmlformats.org/officeDocument/2006/relationships/tags" Target="../tags/tag119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3.xml"/><Relationship Id="rId5" Type="http://schemas.openxmlformats.org/officeDocument/2006/relationships/tags" Target="../tags/tag1206.xml"/><Relationship Id="rId4" Type="http://schemas.openxmlformats.org/officeDocument/2006/relationships/image" Target="../media/image7.png"/><Relationship Id="rId3" Type="http://schemas.openxmlformats.org/officeDocument/2006/relationships/tags" Target="../tags/tag1205.xml"/><Relationship Id="rId2" Type="http://schemas.openxmlformats.org/officeDocument/2006/relationships/tags" Target="../tags/tag1204.xml"/><Relationship Id="rId1" Type="http://schemas.openxmlformats.org/officeDocument/2006/relationships/tags" Target="../tags/tag120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tags" Target="../tags/tag787.xml"/><Relationship Id="rId5" Type="http://schemas.openxmlformats.org/officeDocument/2006/relationships/tags" Target="../tags/tag786.xml"/><Relationship Id="rId4" Type="http://schemas.openxmlformats.org/officeDocument/2006/relationships/tags" Target="../tags/tag785.xml"/><Relationship Id="rId3" Type="http://schemas.openxmlformats.org/officeDocument/2006/relationships/tags" Target="../tags/tag784.xml"/><Relationship Id="rId2" Type="http://schemas.openxmlformats.org/officeDocument/2006/relationships/tags" Target="../tags/tag78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790.xml"/><Relationship Id="rId1" Type="http://schemas.openxmlformats.org/officeDocument/2006/relationships/tags" Target="../tags/tag78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99.xml"/><Relationship Id="rId8" Type="http://schemas.openxmlformats.org/officeDocument/2006/relationships/tags" Target="../tags/tag798.xml"/><Relationship Id="rId7" Type="http://schemas.openxmlformats.org/officeDocument/2006/relationships/tags" Target="../tags/tag797.xml"/><Relationship Id="rId6" Type="http://schemas.openxmlformats.org/officeDocument/2006/relationships/tags" Target="../tags/tag796.xml"/><Relationship Id="rId5" Type="http://schemas.openxmlformats.org/officeDocument/2006/relationships/tags" Target="../tags/tag795.xml"/><Relationship Id="rId4" Type="http://schemas.openxmlformats.org/officeDocument/2006/relationships/tags" Target="../tags/tag794.xml"/><Relationship Id="rId3" Type="http://schemas.openxmlformats.org/officeDocument/2006/relationships/tags" Target="../tags/tag793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810.xml"/><Relationship Id="rId2" Type="http://schemas.openxmlformats.org/officeDocument/2006/relationships/tags" Target="../tags/tag792.xml"/><Relationship Id="rId19" Type="http://schemas.openxmlformats.org/officeDocument/2006/relationships/tags" Target="../tags/tag809.xml"/><Relationship Id="rId18" Type="http://schemas.openxmlformats.org/officeDocument/2006/relationships/tags" Target="../tags/tag808.xml"/><Relationship Id="rId17" Type="http://schemas.openxmlformats.org/officeDocument/2006/relationships/tags" Target="../tags/tag807.xml"/><Relationship Id="rId16" Type="http://schemas.openxmlformats.org/officeDocument/2006/relationships/tags" Target="../tags/tag806.xml"/><Relationship Id="rId15" Type="http://schemas.openxmlformats.org/officeDocument/2006/relationships/tags" Target="../tags/tag805.xml"/><Relationship Id="rId14" Type="http://schemas.openxmlformats.org/officeDocument/2006/relationships/tags" Target="../tags/tag804.xml"/><Relationship Id="rId13" Type="http://schemas.openxmlformats.org/officeDocument/2006/relationships/tags" Target="../tags/tag803.xml"/><Relationship Id="rId12" Type="http://schemas.openxmlformats.org/officeDocument/2006/relationships/tags" Target="../tags/tag802.xml"/><Relationship Id="rId11" Type="http://schemas.openxmlformats.org/officeDocument/2006/relationships/tags" Target="../tags/tag801.xml"/><Relationship Id="rId10" Type="http://schemas.openxmlformats.org/officeDocument/2006/relationships/tags" Target="../tags/tag800.xml"/><Relationship Id="rId1" Type="http://schemas.openxmlformats.org/officeDocument/2006/relationships/tags" Target="../tags/tag79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19.xml"/><Relationship Id="rId8" Type="http://schemas.openxmlformats.org/officeDocument/2006/relationships/tags" Target="../tags/tag818.xml"/><Relationship Id="rId7" Type="http://schemas.openxmlformats.org/officeDocument/2006/relationships/tags" Target="../tags/tag817.xml"/><Relationship Id="rId6" Type="http://schemas.openxmlformats.org/officeDocument/2006/relationships/tags" Target="../tags/tag816.xml"/><Relationship Id="rId5" Type="http://schemas.openxmlformats.org/officeDocument/2006/relationships/tags" Target="../tags/tag815.xml"/><Relationship Id="rId4" Type="http://schemas.openxmlformats.org/officeDocument/2006/relationships/tags" Target="../tags/tag814.xml"/><Relationship Id="rId3" Type="http://schemas.openxmlformats.org/officeDocument/2006/relationships/tags" Target="../tags/tag813.xml"/><Relationship Id="rId2" Type="http://schemas.openxmlformats.org/officeDocument/2006/relationships/tags" Target="../tags/tag8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821.xml"/><Relationship Id="rId11" Type="http://schemas.openxmlformats.org/officeDocument/2006/relationships/image" Target="../media/image11.png"/><Relationship Id="rId10" Type="http://schemas.openxmlformats.org/officeDocument/2006/relationships/tags" Target="../tags/tag820.xml"/><Relationship Id="rId1" Type="http://schemas.openxmlformats.org/officeDocument/2006/relationships/tags" Target="../tags/tag8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30.xml"/><Relationship Id="rId8" Type="http://schemas.openxmlformats.org/officeDocument/2006/relationships/tags" Target="../tags/tag829.xml"/><Relationship Id="rId7" Type="http://schemas.openxmlformats.org/officeDocument/2006/relationships/tags" Target="../tags/tag828.xml"/><Relationship Id="rId6" Type="http://schemas.openxmlformats.org/officeDocument/2006/relationships/tags" Target="../tags/tag827.xml"/><Relationship Id="rId5" Type="http://schemas.openxmlformats.org/officeDocument/2006/relationships/tags" Target="../tags/tag826.xml"/><Relationship Id="rId4" Type="http://schemas.openxmlformats.org/officeDocument/2006/relationships/tags" Target="../tags/tag825.xml"/><Relationship Id="rId3" Type="http://schemas.openxmlformats.org/officeDocument/2006/relationships/tags" Target="../tags/tag824.xml"/><Relationship Id="rId2" Type="http://schemas.openxmlformats.org/officeDocument/2006/relationships/tags" Target="../tags/tag82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832.xml"/><Relationship Id="rId11" Type="http://schemas.openxmlformats.org/officeDocument/2006/relationships/tags" Target="../tags/tag831.xml"/><Relationship Id="rId10" Type="http://schemas.openxmlformats.org/officeDocument/2006/relationships/image" Target="../media/image12.png"/><Relationship Id="rId1" Type="http://schemas.openxmlformats.org/officeDocument/2006/relationships/tags" Target="../tags/tag8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840.xml"/><Relationship Id="rId7" Type="http://schemas.openxmlformats.org/officeDocument/2006/relationships/tags" Target="../tags/tag839.xml"/><Relationship Id="rId6" Type="http://schemas.openxmlformats.org/officeDocument/2006/relationships/tags" Target="../tags/tag838.xml"/><Relationship Id="rId5" Type="http://schemas.openxmlformats.org/officeDocument/2006/relationships/tags" Target="../tags/tag837.xml"/><Relationship Id="rId4" Type="http://schemas.openxmlformats.org/officeDocument/2006/relationships/tags" Target="../tags/tag836.xml"/><Relationship Id="rId3" Type="http://schemas.openxmlformats.org/officeDocument/2006/relationships/tags" Target="../tags/tag835.xml"/><Relationship Id="rId2" Type="http://schemas.openxmlformats.org/officeDocument/2006/relationships/tags" Target="../tags/tag83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42.xml"/><Relationship Id="rId10" Type="http://schemas.openxmlformats.org/officeDocument/2006/relationships/tags" Target="../tags/tag841.xml"/><Relationship Id="rId1" Type="http://schemas.openxmlformats.org/officeDocument/2006/relationships/tags" Target="../tags/tag8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51.xml"/><Relationship Id="rId8" Type="http://schemas.openxmlformats.org/officeDocument/2006/relationships/tags" Target="../tags/tag850.xml"/><Relationship Id="rId7" Type="http://schemas.openxmlformats.org/officeDocument/2006/relationships/tags" Target="../tags/tag849.xml"/><Relationship Id="rId6" Type="http://schemas.openxmlformats.org/officeDocument/2006/relationships/tags" Target="../tags/tag848.xml"/><Relationship Id="rId5" Type="http://schemas.openxmlformats.org/officeDocument/2006/relationships/tags" Target="../tags/tag847.xml"/><Relationship Id="rId4" Type="http://schemas.openxmlformats.org/officeDocument/2006/relationships/tags" Target="../tags/tag846.xml"/><Relationship Id="rId3" Type="http://schemas.openxmlformats.org/officeDocument/2006/relationships/tags" Target="../tags/tag845.xml"/><Relationship Id="rId2" Type="http://schemas.openxmlformats.org/officeDocument/2006/relationships/tags" Target="../tags/tag844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856.xml"/><Relationship Id="rId14" Type="http://schemas.openxmlformats.org/officeDocument/2006/relationships/tags" Target="../tags/tag855.xml"/><Relationship Id="rId13" Type="http://schemas.openxmlformats.org/officeDocument/2006/relationships/tags" Target="../tags/tag854.xml"/><Relationship Id="rId12" Type="http://schemas.openxmlformats.org/officeDocument/2006/relationships/tags" Target="../tags/tag853.xml"/><Relationship Id="rId11" Type="http://schemas.openxmlformats.org/officeDocument/2006/relationships/tags" Target="../tags/tag852.xml"/><Relationship Id="rId10" Type="http://schemas.openxmlformats.org/officeDocument/2006/relationships/image" Target="../media/image14.png"/><Relationship Id="rId1" Type="http://schemas.openxmlformats.org/officeDocument/2006/relationships/tags" Target="../tags/tag8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0" name="等腰三角形 19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16" name="等腰三角形 15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1431656" y="2159535"/>
            <a:ext cx="2522027" cy="2522027"/>
          </a:xfrm>
          <a:prstGeom prst="ellipse">
            <a:avLst/>
          </a:prstGeom>
          <a:noFill/>
          <a:ln w="38100">
            <a:solidFill>
              <a:srgbClr val="00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3763544" y="4475308"/>
            <a:ext cx="213838" cy="2138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Isosceles Triangle 247"/>
          <p:cNvSpPr/>
          <p:nvPr>
            <p:custDataLst>
              <p:tags r:id="rId10"/>
            </p:custDataLst>
          </p:nvPr>
        </p:nvSpPr>
        <p:spPr>
          <a:xfrm>
            <a:off x="1147570" y="3568640"/>
            <a:ext cx="458598" cy="531973"/>
          </a:xfrm>
          <a:custGeom>
            <a:avLst/>
            <a:gdLst>
              <a:gd name="connsiteX0" fmla="*/ 817534 w 817534"/>
              <a:gd name="connsiteY0" fmla="*/ 0 h 948338"/>
              <a:gd name="connsiteX1" fmla="*/ 817534 w 817534"/>
              <a:gd name="connsiteY1" fmla="*/ 948338 h 948338"/>
              <a:gd name="connsiteX2" fmla="*/ 0 w 817534"/>
              <a:gd name="connsiteY2" fmla="*/ 474170 h 94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534" h="948338">
                <a:moveTo>
                  <a:pt x="817534" y="0"/>
                </a:moveTo>
                <a:lnTo>
                  <a:pt x="817534" y="948338"/>
                </a:lnTo>
                <a:lnTo>
                  <a:pt x="0" y="4741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Isosceles Triangle 247"/>
          <p:cNvSpPr/>
          <p:nvPr>
            <p:custDataLst>
              <p:tags r:id="rId11"/>
            </p:custDataLst>
          </p:nvPr>
        </p:nvSpPr>
        <p:spPr>
          <a:xfrm>
            <a:off x="827268" y="3373286"/>
            <a:ext cx="277328" cy="321700"/>
          </a:xfrm>
          <a:custGeom>
            <a:avLst/>
            <a:gdLst>
              <a:gd name="connsiteX0" fmla="*/ 817534 w 817534"/>
              <a:gd name="connsiteY0" fmla="*/ 0 h 948338"/>
              <a:gd name="connsiteX1" fmla="*/ 817534 w 817534"/>
              <a:gd name="connsiteY1" fmla="*/ 948338 h 948338"/>
              <a:gd name="connsiteX2" fmla="*/ 0 w 817534"/>
              <a:gd name="connsiteY2" fmla="*/ 474170 h 94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534" h="948338">
                <a:moveTo>
                  <a:pt x="817534" y="0"/>
                </a:moveTo>
                <a:lnTo>
                  <a:pt x="817534" y="948338"/>
                </a:lnTo>
                <a:lnTo>
                  <a:pt x="0" y="4741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Isosceles Triangle 247"/>
          <p:cNvSpPr/>
          <p:nvPr>
            <p:custDataLst>
              <p:tags r:id="rId12"/>
            </p:custDataLst>
          </p:nvPr>
        </p:nvSpPr>
        <p:spPr>
          <a:xfrm>
            <a:off x="682411" y="3553297"/>
            <a:ext cx="181515" cy="210557"/>
          </a:xfrm>
          <a:custGeom>
            <a:avLst/>
            <a:gdLst>
              <a:gd name="connsiteX0" fmla="*/ 817534 w 817534"/>
              <a:gd name="connsiteY0" fmla="*/ 0 h 948338"/>
              <a:gd name="connsiteX1" fmla="*/ 817534 w 817534"/>
              <a:gd name="connsiteY1" fmla="*/ 948338 h 948338"/>
              <a:gd name="connsiteX2" fmla="*/ 0 w 817534"/>
              <a:gd name="connsiteY2" fmla="*/ 474170 h 94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534" h="948338">
                <a:moveTo>
                  <a:pt x="817534" y="0"/>
                </a:moveTo>
                <a:lnTo>
                  <a:pt x="817534" y="948338"/>
                </a:lnTo>
                <a:lnTo>
                  <a:pt x="0" y="4741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Multiply 278"/>
          <p:cNvSpPr/>
          <p:nvPr>
            <p:custDataLst>
              <p:tags r:id="rId13"/>
            </p:custDataLst>
          </p:nvPr>
        </p:nvSpPr>
        <p:spPr>
          <a:xfrm>
            <a:off x="3705981" y="2075999"/>
            <a:ext cx="301142" cy="300547"/>
          </a:xfrm>
          <a:custGeom>
            <a:avLst/>
            <a:gdLst>
              <a:gd name="connsiteX0" fmla="*/ 288319 w 493938"/>
              <a:gd name="connsiteY0" fmla="*/ 0 h 492961"/>
              <a:gd name="connsiteX1" fmla="*/ 423114 w 493938"/>
              <a:gd name="connsiteY1" fmla="*/ 69180 h 492961"/>
              <a:gd name="connsiteX2" fmla="*/ 349384 w 493938"/>
              <a:gd name="connsiteY2" fmla="*/ 212842 h 492961"/>
              <a:gd name="connsiteX3" fmla="*/ 493938 w 493938"/>
              <a:gd name="connsiteY3" fmla="*/ 284805 h 492961"/>
              <a:gd name="connsiteX4" fmla="*/ 426418 w 493938"/>
              <a:gd name="connsiteY4" fmla="*/ 420437 h 492961"/>
              <a:gd name="connsiteX5" fmla="*/ 280198 w 493938"/>
              <a:gd name="connsiteY5" fmla="*/ 347646 h 492961"/>
              <a:gd name="connsiteX6" fmla="*/ 205619 w 493938"/>
              <a:gd name="connsiteY6" fmla="*/ 492961 h 492961"/>
              <a:gd name="connsiteX7" fmla="*/ 70824 w 493938"/>
              <a:gd name="connsiteY7" fmla="*/ 423782 h 492961"/>
              <a:gd name="connsiteX8" fmla="*/ 144554 w 493938"/>
              <a:gd name="connsiteY8" fmla="*/ 280120 h 492961"/>
              <a:gd name="connsiteX9" fmla="*/ 0 w 493938"/>
              <a:gd name="connsiteY9" fmla="*/ 208158 h 492961"/>
              <a:gd name="connsiteX10" fmla="*/ 67521 w 493938"/>
              <a:gd name="connsiteY10" fmla="*/ 72524 h 492961"/>
              <a:gd name="connsiteX11" fmla="*/ 213740 w 493938"/>
              <a:gd name="connsiteY11" fmla="*/ 145316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3938" h="492961">
                <a:moveTo>
                  <a:pt x="288319" y="0"/>
                </a:moveTo>
                <a:lnTo>
                  <a:pt x="423114" y="69180"/>
                </a:lnTo>
                <a:lnTo>
                  <a:pt x="349384" y="212842"/>
                </a:lnTo>
                <a:lnTo>
                  <a:pt x="493938" y="284805"/>
                </a:lnTo>
                <a:lnTo>
                  <a:pt x="426418" y="420437"/>
                </a:lnTo>
                <a:lnTo>
                  <a:pt x="280198" y="347646"/>
                </a:lnTo>
                <a:lnTo>
                  <a:pt x="205619" y="492961"/>
                </a:lnTo>
                <a:lnTo>
                  <a:pt x="70824" y="423782"/>
                </a:lnTo>
                <a:lnTo>
                  <a:pt x="144554" y="280120"/>
                </a:lnTo>
                <a:lnTo>
                  <a:pt x="0" y="208158"/>
                </a:lnTo>
                <a:lnTo>
                  <a:pt x="67521" y="72524"/>
                </a:lnTo>
                <a:lnTo>
                  <a:pt x="213740" y="145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4571839" y="908585"/>
            <a:ext cx="3843338" cy="1760306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SpringBoot——</a:t>
            </a:r>
            <a:r>
              <a:rPr lang="zh-CN" altLang="en-US" sz="2000" b="1" spc="18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邢台学院</a:t>
            </a:r>
            <a:r>
              <a:rPr lang="en-US" altLang="zh-CN" sz="2000" b="1" spc="18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智慧校园管理系统</a:t>
            </a:r>
            <a:endParaRPr lang="en-US" altLang="zh-CN" sz="2000" b="1" spc="180" baseline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15"/>
            </p:custDataLst>
          </p:nvPr>
        </p:nvSpPr>
        <p:spPr>
          <a:xfrm>
            <a:off x="4618194" y="3633689"/>
            <a:ext cx="3843338" cy="22412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trike="noStrike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专业：计算机科学与技术</a:t>
            </a:r>
            <a:endParaRPr lang="zh-CN" altLang="en-US" sz="2400" strike="noStrike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trike="noStrike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答辩人：孙鑫泽</a:t>
            </a:r>
            <a:endParaRPr lang="zh-CN" altLang="en-US" sz="2400" strike="noStrike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trike="noStrike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班级：20计科本2班</a:t>
            </a:r>
            <a:endParaRPr lang="zh-CN" altLang="en-US" sz="2400" strike="noStrike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2" descr="26bda5dd7e3cf1bedb1994b0c7eb03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229360" y="1944370"/>
            <a:ext cx="2964180" cy="29698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3794" b="3794"/>
          <a:stretch>
            <a:fillRect/>
          </a:stretch>
        </p:blipFill>
        <p:spPr>
          <a:xfrm>
            <a:off x="-33" y="-39"/>
            <a:ext cx="9144067" cy="48260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600">
                <a:moveTo>
                  <a:pt x="0" y="0"/>
                </a:moveTo>
                <a:lnTo>
                  <a:pt x="19200" y="0"/>
                </a:lnTo>
                <a:lnTo>
                  <a:pt x="19200" y="6532"/>
                </a:lnTo>
                <a:lnTo>
                  <a:pt x="19192" y="6534"/>
                </a:lnTo>
                <a:cubicBezTo>
                  <a:pt x="16662" y="7188"/>
                  <a:pt x="13373" y="7587"/>
                  <a:pt x="9772" y="7600"/>
                </a:cubicBezTo>
                <a:lnTo>
                  <a:pt x="9601" y="7600"/>
                </a:lnTo>
                <a:lnTo>
                  <a:pt x="9599" y="7600"/>
                </a:lnTo>
                <a:lnTo>
                  <a:pt x="9428" y="7600"/>
                </a:lnTo>
                <a:cubicBezTo>
                  <a:pt x="5826" y="7587"/>
                  <a:pt x="2538" y="7188"/>
                  <a:pt x="7" y="6534"/>
                </a:cubicBezTo>
                <a:lnTo>
                  <a:pt x="0" y="65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742922" y="5325488"/>
            <a:ext cx="7658157" cy="921696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创建数据库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4" name="等腰三角形 23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20" name="等腰三角形 19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1547495" y="764318"/>
            <a:ext cx="8229600" cy="845172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en-US" altLang="zh-CN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0" y="2047532"/>
            <a:ext cx="91440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1615" b="11615"/>
          <a:stretch>
            <a:fillRect/>
          </a:stretch>
        </p:blipFill>
        <p:spPr>
          <a:xfrm>
            <a:off x="5292090" y="2781156"/>
            <a:ext cx="3371850" cy="29290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6000">
                <a:moveTo>
                  <a:pt x="0" y="0"/>
                </a:moveTo>
                <a:lnTo>
                  <a:pt x="8400" y="0"/>
                </a:lnTo>
                <a:lnTo>
                  <a:pt x="840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t="9055" b="9055"/>
          <a:stretch>
            <a:fillRect/>
          </a:stretch>
        </p:blipFill>
        <p:spPr>
          <a:xfrm>
            <a:off x="395605" y="2781156"/>
            <a:ext cx="4514850" cy="29290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6000">
                <a:moveTo>
                  <a:pt x="0" y="0"/>
                </a:moveTo>
                <a:lnTo>
                  <a:pt x="8160" y="0"/>
                </a:lnTo>
                <a:lnTo>
                  <a:pt x="8160" y="6000"/>
                </a:lnTo>
                <a:lnTo>
                  <a:pt x="0" y="60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090672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457204" y="6324651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57200" y="790575"/>
            <a:ext cx="2057400" cy="108585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900" b="1" spc="13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IDEA连接数据库</a:t>
            </a:r>
            <a:endParaRPr lang="en-US" altLang="zh-CN" sz="2900" b="1" spc="13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517" b="517"/>
          <a:stretch>
            <a:fillRect/>
          </a:stretch>
        </p:blipFill>
        <p:spPr>
          <a:xfrm>
            <a:off x="3053715" y="1724660"/>
            <a:ext cx="5991225" cy="3333750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6" name="组合 25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7" name="等腰三角形 26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24" name="等腰三角形 2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文本框 20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0" y="8"/>
            <a:ext cx="3178776" cy="6857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: 形状 21"/>
          <p:cNvSpPr/>
          <p:nvPr>
            <p:custDataLst>
              <p:tags r:id="rId9"/>
            </p:custDataLst>
          </p:nvPr>
        </p:nvSpPr>
        <p:spPr>
          <a:xfrm>
            <a:off x="3178773" y="-6"/>
            <a:ext cx="3793528" cy="5759747"/>
          </a:xfrm>
          <a:custGeom>
            <a:avLst/>
            <a:gdLst>
              <a:gd name="connsiteX0" fmla="*/ 3126891 w 5058037"/>
              <a:gd name="connsiteY0" fmla="*/ 0 h 5759747"/>
              <a:gd name="connsiteX1" fmla="*/ 5058037 w 5058037"/>
              <a:gd name="connsiteY1" fmla="*/ 0 h 5759747"/>
              <a:gd name="connsiteX2" fmla="*/ 0 w 5058037"/>
              <a:gd name="connsiteY2" fmla="*/ 5759747 h 5759747"/>
              <a:gd name="connsiteX3" fmla="*/ 0 w 5058037"/>
              <a:gd name="connsiteY3" fmla="*/ 3560690 h 57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37" h="5759747">
                <a:moveTo>
                  <a:pt x="3126891" y="0"/>
                </a:moveTo>
                <a:lnTo>
                  <a:pt x="5058037" y="0"/>
                </a:lnTo>
                <a:lnTo>
                  <a:pt x="0" y="5759747"/>
                </a:lnTo>
                <a:lnTo>
                  <a:pt x="0" y="35606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10"/>
            </p:custDataLst>
          </p:nvPr>
        </p:nvSpPr>
        <p:spPr>
          <a:xfrm>
            <a:off x="5421910" y="1206713"/>
            <a:ext cx="3722090" cy="5651281"/>
          </a:xfrm>
          <a:custGeom>
            <a:avLst/>
            <a:gdLst>
              <a:gd name="connsiteX0" fmla="*/ 4962786 w 4962786"/>
              <a:gd name="connsiteY0" fmla="*/ 0 h 5651281"/>
              <a:gd name="connsiteX1" fmla="*/ 4962786 w 4962786"/>
              <a:gd name="connsiteY1" fmla="*/ 2199057 h 5651281"/>
              <a:gd name="connsiteX2" fmla="*/ 1931146 w 4962786"/>
              <a:gd name="connsiteY2" fmla="*/ 5651281 h 5651281"/>
              <a:gd name="connsiteX3" fmla="*/ 0 w 4962786"/>
              <a:gd name="connsiteY3" fmla="*/ 5651281 h 565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786" h="5651281">
                <a:moveTo>
                  <a:pt x="4962786" y="0"/>
                </a:moveTo>
                <a:lnTo>
                  <a:pt x="4962786" y="2199057"/>
                </a:lnTo>
                <a:lnTo>
                  <a:pt x="1931146" y="5651281"/>
                </a:lnTo>
                <a:lnTo>
                  <a:pt x="0" y="565128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11"/>
            </p:custDataLst>
          </p:nvPr>
        </p:nvSpPr>
        <p:spPr>
          <a:xfrm>
            <a:off x="3178773" y="-7"/>
            <a:ext cx="5965227" cy="6858000"/>
          </a:xfrm>
          <a:prstGeom prst="parallelogram">
            <a:avLst>
              <a:gd name="adj" fmla="val 87817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3178810" y="1999615"/>
            <a:ext cx="5965190" cy="3463290"/>
          </a:xfrm>
          <a:prstGeom prst="rect">
            <a:avLst/>
          </a:prstGeom>
          <a:solidFill>
            <a:schemeClr val="l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3707765" y="2061210"/>
            <a:ext cx="5132070" cy="330263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spring: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mvc: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pathmatch: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matching-strategy: ant_path_matcher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datasource: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type: com.zaxxer.hikari.HikariDataSource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driver-class-name: com.mysql.jdbc.Driver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url: jdbc:mysql://localhost:3306/smart_campus?characterEncoding=utf-8&amp;userSSL=false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username: root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1">
                  <a:lumMod val="20000"/>
                  <a:lumOff val="8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0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password: 123456</a:t>
            </a:r>
            <a:endParaRPr lang="zh-CN" altLang="en-US" sz="10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266784" y="1931909"/>
            <a:ext cx="2645204" cy="1577429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application.yml</a:t>
            </a:r>
            <a:endParaRPr lang="zh-CN" altLang="en-US" sz="3800" b="1" spc="22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7720" y="548640"/>
            <a:ext cx="565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在resources文件夹下的application.properties文件中添加数据源的配置。</a:t>
            </a:r>
            <a:endParaRPr lang="zh-CN" altLang="en-US" b="1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9" name="等腰三角形 8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090672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7" name="图形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1" r="41"/>
          <a:stretch>
            <a:fillRect/>
          </a:stretch>
        </p:blipFill>
        <p:spPr>
          <a:xfrm rot="10800000">
            <a:off x="8112989" y="655929"/>
            <a:ext cx="652463" cy="56020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899319" y="692783"/>
            <a:ext cx="2175977" cy="132587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快速创建模块</a:t>
            </a:r>
            <a:endParaRPr lang="zh-CN" altLang="en-US" sz="3800" b="1" spc="22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1"/>
            </p:custDataLst>
          </p:nvPr>
        </p:nvSpPr>
        <p:spPr>
          <a:xfrm>
            <a:off x="827564" y="4221469"/>
            <a:ext cx="2175977" cy="960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自动生成</a:t>
            </a:r>
            <a:endParaRPr lang="zh-CN" altLang="en-US" sz="3600" spc="2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placingpictureplaceholder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3347720" y="356235"/>
            <a:ext cx="5539740" cy="2144395"/>
          </a:xfrm>
          <a:prstGeom prst="rect">
            <a:avLst/>
          </a:prstGeom>
        </p:spPr>
      </p:pic>
      <p:pic>
        <p:nvPicPr>
          <p:cNvPr id="5" name="图片 4" descr="placingpictureplaceholder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500245" y="2780665"/>
            <a:ext cx="2802890" cy="374967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818680" y="2800345"/>
            <a:ext cx="2628919" cy="125731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准备静态资源</a:t>
            </a:r>
            <a:endParaRPr lang="zh-CN" altLang="en-US" sz="3600" b="1" spc="2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4114833" y="1638617"/>
            <a:ext cx="4572028" cy="35807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</p:pic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11"/>
            </p:custDataLst>
          </p:nvPr>
        </p:nvSpPr>
        <p:spPr bwMode="auto">
          <a:xfrm>
            <a:off x="464820" y="1781493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457204" y="1616722"/>
            <a:ext cx="601980" cy="55626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>
            <p:custDataLst>
              <p:tags r:id="rId13"/>
            </p:custDataLst>
          </p:nvPr>
        </p:nvSpPr>
        <p:spPr bwMode="auto">
          <a:xfrm rot="10800000">
            <a:off x="3178493" y="4531043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rot="10800000">
            <a:off x="3177540" y="4664746"/>
            <a:ext cx="601980" cy="55626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090672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457204" y="6324651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57200" y="790575"/>
            <a:ext cx="2057400" cy="108585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100" b="1" spc="15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验证码图片显示</a:t>
            </a:r>
            <a:endParaRPr lang="zh-CN" altLang="en-US" sz="3100" b="1" spc="15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3433579" y="1677670"/>
            <a:ext cx="5245751" cy="35026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4560">
                <a:moveTo>
                  <a:pt x="0" y="0"/>
                </a:moveTo>
                <a:lnTo>
                  <a:pt x="9800" y="0"/>
                </a:lnTo>
                <a:lnTo>
                  <a:pt x="9800" y="4560"/>
                </a:lnTo>
                <a:lnTo>
                  <a:pt x="0" y="456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4" name="等腰三角形 3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3" name="等腰三角形 2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 userDrawn="1">
            <p:custDataLst>
              <p:tags r:id="rId7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457200" y="762000"/>
            <a:ext cx="8229657" cy="9144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项目结构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457200" y="2781321"/>
            <a:ext cx="2172970" cy="297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0" h="6240">
                <a:moveTo>
                  <a:pt x="0" y="0"/>
                </a:moveTo>
                <a:lnTo>
                  <a:pt x="5280" y="0"/>
                </a:lnTo>
                <a:lnTo>
                  <a:pt x="528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3314700" y="2781321"/>
            <a:ext cx="2106295" cy="297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0" h="6240">
                <a:moveTo>
                  <a:pt x="0" y="0"/>
                </a:moveTo>
                <a:lnTo>
                  <a:pt x="5280" y="0"/>
                </a:lnTo>
                <a:lnTo>
                  <a:pt x="528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6172250" y="2781321"/>
            <a:ext cx="2151380" cy="297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0" h="6240">
                <a:moveTo>
                  <a:pt x="0" y="0"/>
                </a:moveTo>
                <a:lnTo>
                  <a:pt x="5280" y="0"/>
                </a:lnTo>
                <a:lnTo>
                  <a:pt x="528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4" name="等腰三角形 3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3" name="等腰三角形 2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563589" y="260836"/>
            <a:ext cx="4043391" cy="921258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账号密码</a:t>
            </a:r>
            <a:endParaRPr lang="zh-CN" altLang="en-US" sz="4000" b="1" spc="2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611505" y="1282065"/>
            <a:ext cx="6030595" cy="11271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登录:进行验证码以及用户输入的账号密码进行校验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83260" y="1701165"/>
            <a:ext cx="8032115" cy="18376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@return 将校验的结果数据封装到Result类中返回给浏览器 若用户登录成功 则根据id和用户类型生成一个token放在Result类一起返回给浏览器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179705" y="2493010"/>
            <a:ext cx="8479155" cy="3606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40" h="8880">
                <a:moveTo>
                  <a:pt x="0" y="0"/>
                </a:moveTo>
                <a:lnTo>
                  <a:pt x="8640" y="0"/>
                </a:lnTo>
                <a:lnTo>
                  <a:pt x="864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 userDrawn="1">
            <p:custDataLst>
              <p:tags r:id="rId1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3" name="等腰三角形 2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3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39512" y="1125322"/>
            <a:ext cx="7190704" cy="8775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100" cap="all" spc="13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完成后启动项目，打开浏览器访问http://localhost:8080页面并进行登录</a:t>
            </a:r>
            <a:endParaRPr lang="zh-CN" altLang="en-US" sz="2100" cap="all" spc="13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 flipV="1">
            <a:off x="959324" y="970358"/>
            <a:ext cx="7170889" cy="1"/>
          </a:xfrm>
          <a:prstGeom prst="line">
            <a:avLst/>
          </a:prstGeom>
          <a:ln>
            <a:solidFill>
              <a:schemeClr val="dk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 flipV="1">
            <a:off x="959324" y="2149071"/>
            <a:ext cx="7170889" cy="1"/>
          </a:xfrm>
          <a:prstGeom prst="line">
            <a:avLst/>
          </a:prstGeom>
          <a:ln>
            <a:solidFill>
              <a:schemeClr val="dk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980174" y="403668"/>
            <a:ext cx="7180008" cy="5755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登录页面 </a:t>
            </a:r>
            <a:endParaRPr lang="zh-CN" altLang="en-US" sz="3200" b="1" spc="16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650" y="2348865"/>
            <a:ext cx="7525385" cy="3970655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>
            <p:custDataLst>
              <p:tags r:id="rId10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4" name="等腰三角形 3"/>
            <p:cNvSpPr/>
            <p:nvPr userDrawn="1">
              <p:custDataLst>
                <p:tags r:id="rId11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12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4" name="等腰三角形 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0" y="0"/>
            <a:ext cx="279157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95037" y="2593976"/>
            <a:ext cx="2202180" cy="2870835"/>
          </a:xfrm>
          <a:prstGeom prst="rect">
            <a:avLst/>
          </a:prstGeom>
          <a:solidFill>
            <a:schemeClr val="lt1"/>
          </a:solidFill>
          <a:ln w="3175">
            <a:noFill/>
          </a:ln>
          <a:effectLst>
            <a:outerShdw blurRad="50800" dist="38100" dir="5400000" algn="t" rotWithShape="0">
              <a:schemeClr val="dk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3203258" y="1240631"/>
            <a:ext cx="5573078" cy="437673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rmAutofit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系统开发及运行环境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邢台学院智慧校园系统开发所需的环境及相关软件进行介绍。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操作系统：Windows 10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Java开发包：JDK 8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项目管理工具：Maven 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项目开发工具：IntelliJ IDEA 2020.1.1 x64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数据库：5.7.24 MySQL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浏览器：Microsoft Edge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0200" lvl="0" indent="-3302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800" spc="1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服务器架构：Spring Boot  + MyBatis </a:t>
            </a:r>
            <a:endParaRPr lang="zh-CN" altLang="en-US" sz="1800" spc="1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/>
          <p:cNvSpPr txBox="1"/>
          <p:nvPr>
            <p:custDataLst>
              <p:tags r:id="rId11"/>
            </p:custDataLst>
          </p:nvPr>
        </p:nvSpPr>
        <p:spPr>
          <a:xfrm>
            <a:off x="182880" y="861219"/>
            <a:ext cx="2387204" cy="842963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lnSpcReduction="2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12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系统概述与环境搭建</a:t>
            </a:r>
            <a:endParaRPr lang="zh-CN" altLang="en-US" sz="2800" spc="12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l="11596" t="-19619" r="14220" b="9723"/>
          <a:stretch>
            <a:fillRect/>
          </a:stretch>
        </p:blipFill>
        <p:spPr>
          <a:xfrm>
            <a:off x="297180" y="2421255"/>
            <a:ext cx="2136775" cy="241871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4" name="等腰三角形 23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8"/>
            </p:custDataLst>
          </p:nvPr>
        </p:nvSpPr>
        <p:spPr>
          <a:xfrm>
            <a:off x="6907054" y="0"/>
            <a:ext cx="2236946" cy="29502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97" h="4646">
                <a:moveTo>
                  <a:pt x="290" y="0"/>
                </a:moveTo>
                <a:lnTo>
                  <a:pt x="4697" y="0"/>
                </a:lnTo>
                <a:lnTo>
                  <a:pt x="4697" y="4332"/>
                </a:lnTo>
                <a:lnTo>
                  <a:pt x="4683" y="4338"/>
                </a:lnTo>
                <a:cubicBezTo>
                  <a:pt x="4261" y="4536"/>
                  <a:pt x="3789" y="4646"/>
                  <a:pt x="3292" y="4646"/>
                </a:cubicBezTo>
                <a:cubicBezTo>
                  <a:pt x="1474" y="4646"/>
                  <a:pt x="0" y="3172"/>
                  <a:pt x="0" y="1354"/>
                </a:cubicBezTo>
                <a:cubicBezTo>
                  <a:pt x="0" y="885"/>
                  <a:pt x="98" y="439"/>
                  <a:pt x="275" y="36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9"/>
            </p:custDataLst>
          </p:nvPr>
        </p:nvGrpSpPr>
        <p:grpSpPr>
          <a:xfrm>
            <a:off x="212579" y="3047353"/>
            <a:ext cx="42687" cy="1960759"/>
            <a:chOff x="757242" y="1489086"/>
            <a:chExt cx="56916" cy="2614346"/>
          </a:xfrm>
        </p:grpSpPr>
        <p:cxnSp>
          <p:nvCxnSpPr>
            <p:cNvPr id="6" name="直接连接符 5"/>
            <p:cNvCxnSpPr/>
            <p:nvPr>
              <p:custDataLst>
                <p:tags r:id="rId10"/>
              </p:custDataLst>
            </p:nvPr>
          </p:nvCxnSpPr>
          <p:spPr>
            <a:xfrm>
              <a:off x="785700" y="1489086"/>
              <a:ext cx="0" cy="17980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757242" y="3628525"/>
              <a:ext cx="56916" cy="474907"/>
              <a:chOff x="1381783" y="1849459"/>
              <a:chExt cx="56916" cy="474907"/>
            </a:xfrm>
          </p:grpSpPr>
          <p:grpSp>
            <p:nvGrpSpPr>
              <p:cNvPr id="12" name="组合 11"/>
              <p:cNvGrpSpPr/>
              <p:nvPr/>
            </p:nvGrpSpPr>
            <p:grpSpPr>
              <a:xfrm flipV="1">
                <a:off x="1381783" y="2267450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3" name="直接连接符 12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>
                  <p:custDataLst>
                    <p:tags r:id="rId12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 flipV="1">
                <a:off x="1381783" y="2060415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6" name="直接连接符 15"/>
                <p:cNvCxnSpPr/>
                <p:nvPr>
                  <p:custDataLst>
                    <p:tags r:id="rId13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>
                  <p:custDataLst>
                    <p:tags r:id="rId14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1381783" y="1849459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9" name="直接连接符 18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>
                  <p:custDataLst>
                    <p:tags r:id="rId16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矩形: 圆角 1128"/>
          <p:cNvSpPr/>
          <p:nvPr>
            <p:custDataLst>
              <p:tags r:id="rId17"/>
            </p:custDataLst>
          </p:nvPr>
        </p:nvSpPr>
        <p:spPr>
          <a:xfrm>
            <a:off x="457164" y="2381279"/>
            <a:ext cx="8229666" cy="3314783"/>
          </a:xfrm>
          <a:prstGeom prst="roundRect">
            <a:avLst>
              <a:gd name="adj" fmla="val 4386"/>
            </a:avLst>
          </a:prstGeom>
          <a:solidFill>
            <a:schemeClr val="lt1"/>
          </a:solidFill>
          <a:ln w="12700">
            <a:solidFill>
              <a:schemeClr val="accent1">
                <a:alpha val="50000"/>
              </a:schemeClr>
            </a:solidFill>
          </a:ln>
          <a:effectLst>
            <a:outerShdw blurRad="50800" dist="762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2216150" y="837184"/>
            <a:ext cx="6515148" cy="68801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密码加密</a:t>
            </a:r>
            <a:endParaRPr lang="zh-CN" altLang="en-US" sz="4100" b="1" spc="25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placingpictureplaceholder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1840678" y="2724181"/>
            <a:ext cx="5462083" cy="969293"/>
          </a:xfrm>
          <a:prstGeom prst="rect">
            <a:avLst/>
          </a:prstGeom>
        </p:spPr>
      </p:pic>
      <p:pic>
        <p:nvPicPr>
          <p:cNvPr id="8" name="图片 7" descr="placingpictureplaceholder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1840678" y="3788724"/>
            <a:ext cx="5462083" cy="1564433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35560" y="727075"/>
            <a:ext cx="9159914" cy="540385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6442075" y="642620"/>
            <a:ext cx="2478405" cy="980440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marL="0" lvl="0" indent="0" algn="l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b="1" kern="0" spc="38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MD5</a:t>
            </a:r>
            <a:endParaRPr lang="en-US" altLang="zh-CN" sz="5400" b="1" kern="0" spc="38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5999480" y="311150"/>
            <a:ext cx="3477895" cy="1524635"/>
            <a:chOff x="10622" y="1743"/>
            <a:chExt cx="8011" cy="3999"/>
          </a:xfrm>
        </p:grpSpPr>
        <p:cxnSp>
          <p:nvCxnSpPr>
            <p:cNvPr id="3" name="直线连接符 2"/>
            <p:cNvCxnSpPr/>
            <p:nvPr>
              <p:custDataLst>
                <p:tags r:id="rId11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>
              <p:custDataLst>
                <p:tags r:id="rId12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26" name="等腰三角形 25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矩形 2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6289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21" name="矩形 20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28600" y="1066800"/>
            <a:ext cx="2400776" cy="4572000"/>
          </a:xfrm>
          <a:prstGeom prst="rect">
            <a:avLst/>
          </a:prstGeom>
          <a:noFill/>
          <a:ln w="1905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629376" y="1066800"/>
            <a:ext cx="6171724" cy="4572000"/>
          </a:xfrm>
          <a:prstGeom prst="rect">
            <a:avLst/>
          </a:prstGeom>
          <a:noFill/>
          <a:ln w="19050">
            <a:solidFill>
              <a:schemeClr val="dk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 rot="10800000">
            <a:off x="9685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2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2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多边形: 形状 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10800000">
            <a:off x="5149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1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1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12"/>
            </p:custDataLst>
          </p:nvPr>
        </p:nvSpPr>
        <p:spPr>
          <a:xfrm>
            <a:off x="457200" y="1431766"/>
            <a:ext cx="1943100" cy="127539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管理员登录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账号：admin 密码：admin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 descr="placingpictureplaceholder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019" t="27922" r="-1019" b="10630"/>
          <a:stretch>
            <a:fillRect/>
          </a:stretch>
        </p:blipFill>
        <p:spPr>
          <a:xfrm>
            <a:off x="2971800" y="1409804"/>
            <a:ext cx="5486400" cy="1895427"/>
          </a:xfrm>
          <a:prstGeom prst="rect">
            <a:avLst/>
          </a:prstGeom>
        </p:spPr>
      </p:pic>
      <p:pic>
        <p:nvPicPr>
          <p:cNvPr id="15" name="图片 14" descr="placingpictureplaceholder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-1329" t="8328" r="-259" b="18552"/>
          <a:stretch>
            <a:fillRect/>
          </a:stretch>
        </p:blipFill>
        <p:spPr>
          <a:xfrm>
            <a:off x="2915920" y="3424611"/>
            <a:ext cx="5486400" cy="1895427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457200" y="1485265"/>
            <a:ext cx="8229600" cy="48577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800087" y="761236"/>
            <a:ext cx="7658157" cy="909818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929005" y="1671320"/>
            <a:ext cx="7218680" cy="45231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20" h="6480">
                <a:moveTo>
                  <a:pt x="0" y="0"/>
                </a:moveTo>
                <a:lnTo>
                  <a:pt x="16320" y="0"/>
                </a:lnTo>
                <a:lnTo>
                  <a:pt x="163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457204" y="685801"/>
            <a:ext cx="114301" cy="457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421" r="12646"/>
          <a:stretch>
            <a:fillRect/>
          </a:stretch>
        </p:blipFill>
        <p:spPr>
          <a:xfrm>
            <a:off x="120048" y="589280"/>
            <a:ext cx="4295742" cy="3404870"/>
          </a:xfrm>
          <a:prstGeom prst="rect">
            <a:avLst/>
          </a:prstGeom>
        </p:spPr>
      </p:pic>
      <p:pic>
        <p:nvPicPr>
          <p:cNvPr id="5" name="图片 4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3771" t="6805" r="1521" b="-2107"/>
          <a:stretch>
            <a:fillRect/>
          </a:stretch>
        </p:blipFill>
        <p:spPr>
          <a:xfrm>
            <a:off x="4499610" y="692699"/>
            <a:ext cx="4524375" cy="3244936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457114" y="5075405"/>
            <a:ext cx="8229771" cy="1136047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学生登录</a:t>
            </a:r>
            <a:b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账号：孙鑫泽  密码：123456</a:t>
            </a:r>
            <a:endParaRPr lang="zh-CN" altLang="en-US" sz="3300" b="1" spc="17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0" y="4304699"/>
            <a:ext cx="9144000" cy="22860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11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12"/>
            <p:cNvSpPr/>
            <p:nvPr userDrawn="1">
              <p:custDataLst>
                <p:tags r:id="rId13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457200" y="2277110"/>
            <a:ext cx="8229600" cy="34937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800087" y="761236"/>
            <a:ext cx="7658157" cy="909818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spc="12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教师登录</a:t>
            </a:r>
            <a:br>
              <a:rPr lang="zh-CN" altLang="en-US" sz="2800" b="1" spc="12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2800" b="1" spc="12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账号：刘老师 密码：123456</a:t>
            </a:r>
            <a:endParaRPr lang="zh-CN" altLang="en-US" sz="2800" b="1" spc="12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33" t="22691" r="-33" b="9652"/>
          <a:stretch>
            <a:fillRect/>
          </a:stretch>
        </p:blipFill>
        <p:spPr>
          <a:xfrm>
            <a:off x="685800" y="2548502"/>
            <a:ext cx="7772400" cy="29563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20" h="6480">
                <a:moveTo>
                  <a:pt x="0" y="0"/>
                </a:moveTo>
                <a:lnTo>
                  <a:pt x="16320" y="0"/>
                </a:lnTo>
                <a:lnTo>
                  <a:pt x="163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457204" y="685801"/>
            <a:ext cx="114301" cy="457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457169" y="2793769"/>
            <a:ext cx="8229666" cy="278841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800087" y="761236"/>
            <a:ext cx="7658157" cy="909818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个人信息管理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9867" b="19867"/>
          <a:stretch>
            <a:fillRect/>
          </a:stretch>
        </p:blipFill>
        <p:spPr>
          <a:xfrm>
            <a:off x="685772" y="2871223"/>
            <a:ext cx="7772457" cy="263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320" h="6480">
                <a:moveTo>
                  <a:pt x="0" y="0"/>
                </a:moveTo>
                <a:lnTo>
                  <a:pt x="16320" y="0"/>
                </a:lnTo>
                <a:lnTo>
                  <a:pt x="163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457204" y="685801"/>
            <a:ext cx="114301" cy="457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686739" y="1314450"/>
            <a:ext cx="1457261" cy="42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972491" y="1536712"/>
            <a:ext cx="885825" cy="3733829"/>
          </a:xfrm>
          <a:prstGeom prst="rect">
            <a:avLst/>
          </a:prstGeom>
          <a:noFill/>
        </p:spPr>
        <p:txBody>
          <a:bodyPr vert="eaVert" wrap="square" lIns="47625" tIns="19050" rIns="47625" bIns="19050" rtlCol="0" anchor="ctr" anchorCtr="0">
            <a:normAutofit/>
          </a:bodyPr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500" b="1" spc="29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学生管理</a:t>
            </a:r>
            <a:endParaRPr lang="zh-CN" altLang="en-US" sz="4500" b="1" spc="29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5" y="1485265"/>
            <a:ext cx="7728585" cy="40176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843901" y="1314450"/>
            <a:ext cx="1300099" cy="42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8129654" y="1536712"/>
            <a:ext cx="728663" cy="3733829"/>
          </a:xfrm>
          <a:prstGeom prst="rect">
            <a:avLst/>
          </a:prstGeom>
          <a:noFill/>
        </p:spPr>
        <p:txBody>
          <a:bodyPr vert="eaVert" wrap="square" lIns="47625" tIns="19050" rIns="47625" bIns="19050" rtlCol="0" anchor="ctr" anchorCtr="0">
            <a:normAutofit/>
          </a:bodyPr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500" b="1" spc="19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年级添加</a:t>
            </a:r>
            <a:endParaRPr lang="zh-CN" altLang="en-US" sz="3500" b="1" spc="19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" y="1412875"/>
            <a:ext cx="7513955" cy="396113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6289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28600" y="1066800"/>
            <a:ext cx="2400776" cy="4572000"/>
          </a:xfrm>
          <a:prstGeom prst="rect">
            <a:avLst/>
          </a:prstGeom>
          <a:noFill/>
          <a:ln w="1905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629376" y="1066800"/>
            <a:ext cx="6171724" cy="4572000"/>
          </a:xfrm>
          <a:prstGeom prst="rect">
            <a:avLst/>
          </a:prstGeom>
          <a:noFill/>
          <a:ln w="19050">
            <a:solidFill>
              <a:schemeClr val="dk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 rot="10800000">
            <a:off x="9685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2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2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多边形: 形状 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10800000">
            <a:off x="5149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1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1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457200" y="1390650"/>
            <a:ext cx="1943100" cy="10287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修改密码</a:t>
            </a:r>
            <a:endParaRPr lang="zh-CN" altLang="en-US" sz="3300" b="1" spc="17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l="1810" r="1810"/>
          <a:stretch>
            <a:fillRect/>
          </a:stretch>
        </p:blipFill>
        <p:spPr>
          <a:xfrm>
            <a:off x="2700020" y="1700530"/>
            <a:ext cx="5954395" cy="34734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0" h="6720">
                <a:moveTo>
                  <a:pt x="0" y="0"/>
                </a:moveTo>
                <a:lnTo>
                  <a:pt x="11520" y="0"/>
                </a:lnTo>
                <a:lnTo>
                  <a:pt x="115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4" name="等腰三角形 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0" y="0"/>
            <a:ext cx="279157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95037" y="2593976"/>
            <a:ext cx="2202180" cy="2870835"/>
          </a:xfrm>
          <a:prstGeom prst="rect">
            <a:avLst/>
          </a:prstGeom>
          <a:solidFill>
            <a:schemeClr val="lt1"/>
          </a:solidFill>
          <a:ln w="3175">
            <a:noFill/>
          </a:ln>
          <a:effectLst>
            <a:outerShdw blurRad="50800" dist="38100" dir="5400000" algn="t" rotWithShape="0">
              <a:schemeClr val="dk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3203258" y="1240631"/>
            <a:ext cx="5573078" cy="4376738"/>
          </a:xfrm>
          <a:prstGeom prst="rect">
            <a:avLst/>
          </a:prstGeom>
          <a:noFill/>
        </p:spPr>
        <p:txBody>
          <a:bodyPr vert="horz" lIns="67500" tIns="35100" rIns="67500" bIns="35100" rtlCol="0" anchor="ctr">
            <a:normAutofit lnSpcReduction="20000"/>
          </a:bodyPr>
          <a:lstStyle>
            <a:lvl1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ea"/>
              <a:buAutoNum type="ea1JpnChsDbPeriod"/>
              <a:defRPr sz="1100" u="none" strike="noStrike" cap="none" spc="150" normalizeH="0" baseline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cap="none" spc="150" normalizeH="0" baseline="0"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在开发某个项目之前，应先分析这个项目中可能涉及哪些种类的数据。本项目中涉及的数据：管理员，学生，教师，班级，年级。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关于数据，还应该要确定这些数据的开发顺序。设计开发顺序的原则是：先开发基础、简单或熟悉的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数据。以上需要处理的数据的开发流程是：登录页面-用户登录-学生，教师，班级，年级管理-个人信息管理-修改密码-上传头像。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在开发每种数据的相关功能时，先分析该数据涉及哪些功能。在本项目中以用户数据为例，需要开发的功能有：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图片验证码登录，管理员登录、学生登录、教师登录、班级管理，年级管理修改密码、修改资料、上传头像。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然后，在确定这些功能的开发顺序。原则上，应先做基础功能，并遵循增查删改的顺序来开发。则用户相关功能的开发顺序应该是：登录-修改密码-修改个人资料-上传头像。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在实际开发中，应先创建该项目的数据库，当每次处理一种新的数据时，应先创建该数据在数据库中的数据表，然后在项目中创建该数据表对应的实体类。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00" lvl="0" indent="-254000" algn="l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zh-CN" altLang="en-US" sz="1200" spc="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在开发某个具体的功能时，应遵循开发顺序：持久层-业务层-控制器-前端页面。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/>
          <p:cNvSpPr txBox="1"/>
          <p:nvPr>
            <p:custDataLst>
              <p:tags r:id="rId11"/>
            </p:custDataLst>
          </p:nvPr>
        </p:nvSpPr>
        <p:spPr>
          <a:xfrm>
            <a:off x="182880" y="861219"/>
            <a:ext cx="2387204" cy="842963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spc="24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项目分析</a:t>
            </a:r>
            <a:endParaRPr lang="zh-CN" altLang="en-US" sz="4000" spc="24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rcRect l="15305" r="31190"/>
          <a:stretch>
            <a:fillRect/>
          </a:stretch>
        </p:blipFill>
        <p:spPr>
          <a:xfrm>
            <a:off x="179070" y="2593975"/>
            <a:ext cx="2457450" cy="290004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softEdge rad="31750"/>
          </a:effectLst>
        </p:spPr>
      </p:pic>
    </p:spTree>
    <p:custDataLst>
      <p:tags r:id="rId1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3" name="等腰三角形 22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8"/>
            </p:custDataLst>
          </p:nvPr>
        </p:nvSpPr>
        <p:spPr>
          <a:xfrm>
            <a:off x="6907054" y="0"/>
            <a:ext cx="2236946" cy="29502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97" h="4646">
                <a:moveTo>
                  <a:pt x="290" y="0"/>
                </a:moveTo>
                <a:lnTo>
                  <a:pt x="4697" y="0"/>
                </a:lnTo>
                <a:lnTo>
                  <a:pt x="4697" y="4332"/>
                </a:lnTo>
                <a:lnTo>
                  <a:pt x="4683" y="4338"/>
                </a:lnTo>
                <a:cubicBezTo>
                  <a:pt x="4261" y="4536"/>
                  <a:pt x="3789" y="4646"/>
                  <a:pt x="3292" y="4646"/>
                </a:cubicBezTo>
                <a:cubicBezTo>
                  <a:pt x="1474" y="4646"/>
                  <a:pt x="0" y="3172"/>
                  <a:pt x="0" y="1354"/>
                </a:cubicBezTo>
                <a:cubicBezTo>
                  <a:pt x="0" y="885"/>
                  <a:pt x="98" y="439"/>
                  <a:pt x="275" y="36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9"/>
            </p:custDataLst>
          </p:nvPr>
        </p:nvGrpSpPr>
        <p:grpSpPr>
          <a:xfrm>
            <a:off x="212579" y="3047353"/>
            <a:ext cx="42687" cy="1960759"/>
            <a:chOff x="757242" y="1489086"/>
            <a:chExt cx="56916" cy="2614346"/>
          </a:xfrm>
        </p:grpSpPr>
        <p:cxnSp>
          <p:nvCxnSpPr>
            <p:cNvPr id="6" name="直接连接符 5"/>
            <p:cNvCxnSpPr/>
            <p:nvPr>
              <p:custDataLst>
                <p:tags r:id="rId10"/>
              </p:custDataLst>
            </p:nvPr>
          </p:nvCxnSpPr>
          <p:spPr>
            <a:xfrm>
              <a:off x="785700" y="1489086"/>
              <a:ext cx="0" cy="17980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757242" y="3628525"/>
              <a:ext cx="56916" cy="474907"/>
              <a:chOff x="1381783" y="1849459"/>
              <a:chExt cx="56916" cy="474907"/>
            </a:xfrm>
          </p:grpSpPr>
          <p:grpSp>
            <p:nvGrpSpPr>
              <p:cNvPr id="12" name="组合 11"/>
              <p:cNvGrpSpPr/>
              <p:nvPr/>
            </p:nvGrpSpPr>
            <p:grpSpPr>
              <a:xfrm flipV="1">
                <a:off x="1381783" y="2267450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3" name="直接连接符 12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>
                  <p:custDataLst>
                    <p:tags r:id="rId12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 flipV="1">
                <a:off x="1381783" y="2060415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6" name="直接连接符 15"/>
                <p:cNvCxnSpPr/>
                <p:nvPr>
                  <p:custDataLst>
                    <p:tags r:id="rId13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>
                  <p:custDataLst>
                    <p:tags r:id="rId14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1381783" y="1849459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9" name="直接连接符 18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>
                  <p:custDataLst>
                    <p:tags r:id="rId16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矩形: 圆角 1128"/>
          <p:cNvSpPr/>
          <p:nvPr>
            <p:custDataLst>
              <p:tags r:id="rId17"/>
            </p:custDataLst>
          </p:nvPr>
        </p:nvSpPr>
        <p:spPr>
          <a:xfrm>
            <a:off x="457164" y="2237272"/>
            <a:ext cx="8229666" cy="3438217"/>
          </a:xfrm>
          <a:prstGeom prst="roundRect">
            <a:avLst>
              <a:gd name="adj" fmla="val 4386"/>
            </a:avLst>
          </a:prstGeom>
          <a:solidFill>
            <a:schemeClr val="lt1"/>
          </a:solidFill>
          <a:ln w="12700">
            <a:solidFill>
              <a:schemeClr val="accent1">
                <a:alpha val="50000"/>
              </a:schemeClr>
            </a:solidFill>
          </a:ln>
          <a:effectLst>
            <a:outerShdw blurRad="50800" dist="762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457200" y="769015"/>
            <a:ext cx="6515148" cy="507364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14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endParaRPr lang="zh-CN" altLang="en-US" sz="3000" b="1" spc="14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0"/>
          <a:srcRect/>
          <a:stretch>
            <a:fillRect/>
          </a:stretch>
        </p:blipFill>
        <p:spPr>
          <a:xfrm>
            <a:off x="1643380" y="2580174"/>
            <a:ext cx="5857240" cy="2752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60" h="5280">
                <a:moveTo>
                  <a:pt x="0" y="0"/>
                </a:moveTo>
                <a:lnTo>
                  <a:pt x="15360" y="0"/>
                </a:lnTo>
                <a:lnTo>
                  <a:pt x="15360" y="5280"/>
                </a:lnTo>
                <a:lnTo>
                  <a:pt x="0" y="52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2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图片包含 就坐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-7620" y="854392"/>
            <a:ext cx="9159914" cy="514921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5476240" y="1847215"/>
            <a:ext cx="2980055" cy="1058545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marL="0" lvl="0" indent="0" algn="l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100" b="1" kern="0" spc="35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后端接口</a:t>
            </a:r>
            <a:endParaRPr lang="zh-CN" altLang="en-US" sz="5100" b="1" kern="0" spc="35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5059045" y="1424305"/>
            <a:ext cx="3815080" cy="1904365"/>
            <a:chOff x="10622" y="1743"/>
            <a:chExt cx="8011" cy="3999"/>
          </a:xfrm>
        </p:grpSpPr>
        <p:cxnSp>
          <p:nvCxnSpPr>
            <p:cNvPr id="3" name="直线连接符 2"/>
            <p:cNvCxnSpPr/>
            <p:nvPr>
              <p:custDataLst>
                <p:tags r:id="rId11"/>
              </p:custDataLst>
            </p:nvPr>
          </p:nvCxnSpPr>
          <p:spPr>
            <a:xfrm>
              <a:off x="10622" y="230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>
              <p:custDataLst>
                <p:tags r:id="rId12"/>
              </p:custDataLst>
            </p:nvPr>
          </p:nvCxnSpPr>
          <p:spPr>
            <a:xfrm>
              <a:off x="10622" y="5156"/>
              <a:ext cx="7991" cy="0"/>
            </a:xfrm>
            <a:prstGeom prst="line">
              <a:avLst/>
            </a:prstGeom>
            <a:ln w="12700"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0622" y="1743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7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 rot="10800000">
              <a:off x="17757" y="4874"/>
              <a:ext cx="877" cy="869"/>
            </a:xfrm>
            <a:custGeom>
              <a:avLst/>
              <a:gdLst>
                <a:gd name="T0" fmla="*/ 54 w 135"/>
                <a:gd name="T1" fmla="*/ 130 h 130"/>
                <a:gd name="T2" fmla="*/ 0 w 135"/>
                <a:gd name="T3" fmla="*/ 130 h 130"/>
                <a:gd name="T4" fmla="*/ 0 w 135"/>
                <a:gd name="T5" fmla="*/ 76 h 130"/>
                <a:gd name="T6" fmla="*/ 14 w 135"/>
                <a:gd name="T7" fmla="*/ 21 h 130"/>
                <a:gd name="T8" fmla="*/ 54 w 135"/>
                <a:gd name="T9" fmla="*/ 0 h 130"/>
                <a:gd name="T10" fmla="*/ 54 w 135"/>
                <a:gd name="T11" fmla="*/ 26 h 130"/>
                <a:gd name="T12" fmla="*/ 27 w 135"/>
                <a:gd name="T13" fmla="*/ 76 h 130"/>
                <a:gd name="T14" fmla="*/ 54 w 135"/>
                <a:gd name="T15" fmla="*/ 76 h 130"/>
                <a:gd name="T16" fmla="*/ 54 w 135"/>
                <a:gd name="T17" fmla="*/ 130 h 130"/>
                <a:gd name="T18" fmla="*/ 135 w 135"/>
                <a:gd name="T19" fmla="*/ 130 h 130"/>
                <a:gd name="T20" fmla="*/ 81 w 135"/>
                <a:gd name="T21" fmla="*/ 130 h 130"/>
                <a:gd name="T22" fmla="*/ 81 w 135"/>
                <a:gd name="T23" fmla="*/ 76 h 130"/>
                <a:gd name="T24" fmla="*/ 95 w 135"/>
                <a:gd name="T25" fmla="*/ 21 h 130"/>
                <a:gd name="T26" fmla="*/ 135 w 135"/>
                <a:gd name="T27" fmla="*/ 0 h 130"/>
                <a:gd name="T28" fmla="*/ 135 w 135"/>
                <a:gd name="T29" fmla="*/ 26 h 130"/>
                <a:gd name="T30" fmla="*/ 109 w 135"/>
                <a:gd name="T31" fmla="*/ 76 h 130"/>
                <a:gd name="T32" fmla="*/ 135 w 135"/>
                <a:gd name="T33" fmla="*/ 76 h 130"/>
                <a:gd name="T34" fmla="*/ 135 w 135"/>
                <a:gd name="T3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130">
                  <a:moveTo>
                    <a:pt x="54" y="13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3"/>
                    <a:pt x="5" y="35"/>
                    <a:pt x="14" y="21"/>
                  </a:cubicBezTo>
                  <a:cubicBezTo>
                    <a:pt x="23" y="7"/>
                    <a:pt x="36" y="0"/>
                    <a:pt x="54" y="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36" y="26"/>
                    <a:pt x="27" y="43"/>
                    <a:pt x="27" y="76"/>
                  </a:cubicBezTo>
                  <a:cubicBezTo>
                    <a:pt x="54" y="76"/>
                    <a:pt x="54" y="76"/>
                    <a:pt x="54" y="76"/>
                  </a:cubicBezTo>
                  <a:lnTo>
                    <a:pt x="54" y="130"/>
                  </a:lnTo>
                  <a:close/>
                  <a:moveTo>
                    <a:pt x="135" y="130"/>
                  </a:moveTo>
                  <a:cubicBezTo>
                    <a:pt x="81" y="130"/>
                    <a:pt x="81" y="130"/>
                    <a:pt x="81" y="130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53"/>
                    <a:pt x="86" y="35"/>
                    <a:pt x="95" y="21"/>
                  </a:cubicBezTo>
                  <a:cubicBezTo>
                    <a:pt x="104" y="7"/>
                    <a:pt x="117" y="0"/>
                    <a:pt x="135" y="0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18" y="26"/>
                    <a:pt x="109" y="43"/>
                    <a:pt x="109" y="76"/>
                  </a:cubicBezTo>
                  <a:cubicBezTo>
                    <a:pt x="135" y="76"/>
                    <a:pt x="135" y="76"/>
                    <a:pt x="135" y="76"/>
                  </a:cubicBezTo>
                  <a:lnTo>
                    <a:pt x="135" y="1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normAutofit/>
            </a:bodyPr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686739" y="1314450"/>
            <a:ext cx="1457261" cy="42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972491" y="1536712"/>
            <a:ext cx="885825" cy="3733829"/>
          </a:xfrm>
          <a:prstGeom prst="rect">
            <a:avLst/>
          </a:prstGeom>
          <a:noFill/>
        </p:spPr>
        <p:txBody>
          <a:bodyPr vert="eaVert" wrap="square" lIns="47625" tIns="19050" rIns="47625" bIns="19050" rtlCol="0" anchor="ctr" anchorCtr="0">
            <a:normAutofit/>
          </a:bodyPr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500" b="1" spc="29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班级</a:t>
            </a:r>
            <a:endParaRPr lang="zh-CN" altLang="en-US" sz="4500" b="1" spc="29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5" y="1447165"/>
            <a:ext cx="7708900" cy="396303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1" name="等腰三角形 10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6289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28600" y="1066800"/>
            <a:ext cx="2400776" cy="4572000"/>
          </a:xfrm>
          <a:prstGeom prst="rect">
            <a:avLst/>
          </a:prstGeom>
          <a:noFill/>
          <a:ln w="1905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629376" y="1066800"/>
            <a:ext cx="6171724" cy="4572000"/>
          </a:xfrm>
          <a:prstGeom prst="rect">
            <a:avLst/>
          </a:prstGeom>
          <a:noFill/>
          <a:ln w="19050">
            <a:solidFill>
              <a:schemeClr val="dk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 rot="10800000">
            <a:off x="9685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2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2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多边形: 形状 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10800000">
            <a:off x="514974" y="4806672"/>
            <a:ext cx="342214" cy="694849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1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1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l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457200" y="1390650"/>
            <a:ext cx="1943100" cy="10287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上传头像</a:t>
            </a:r>
            <a:endParaRPr lang="zh-CN" altLang="en-US" sz="3300" b="1" spc="17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683895" y="2274570"/>
            <a:ext cx="7840980" cy="23088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20" h="6720">
                <a:moveTo>
                  <a:pt x="0" y="0"/>
                </a:moveTo>
                <a:lnTo>
                  <a:pt x="11520" y="0"/>
                </a:lnTo>
                <a:lnTo>
                  <a:pt x="115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5500370" y="1430020"/>
            <a:ext cx="3036570" cy="1263015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上传图片位置</a:t>
            </a:r>
            <a:endParaRPr lang="zh-CN" altLang="en-US" sz="3600" b="1" spc="2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5784215" y="3511550"/>
            <a:ext cx="2752725" cy="182308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application.yml</a:t>
            </a:r>
            <a:endParaRPr lang="zh-CN" altLang="en-US" sz="24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placingpictureplaceholder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383192" y="1543050"/>
            <a:ext cx="3622474" cy="3277559"/>
          </a:xfrm>
          <a:prstGeom prst="rect">
            <a:avLst/>
          </a:prstGeom>
        </p:spPr>
      </p:pic>
      <p:pic>
        <p:nvPicPr>
          <p:cNvPr id="6" name="图片 5" descr="placingpictureplaceholder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383192" y="4915859"/>
            <a:ext cx="3622474" cy="399091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7843901" y="1314450"/>
            <a:ext cx="1300099" cy="42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8129654" y="1536712"/>
            <a:ext cx="728663" cy="3733829"/>
          </a:xfrm>
          <a:prstGeom prst="rect">
            <a:avLst/>
          </a:prstGeom>
          <a:noFill/>
        </p:spPr>
        <p:txBody>
          <a:bodyPr vert="eaVert" wrap="square" lIns="47625" tIns="19050" rIns="47625" bIns="19050" rtlCol="0" anchor="ctr" anchorCtr="0">
            <a:normAutofit/>
          </a:bodyPr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500" b="1" spc="19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头像</a:t>
            </a:r>
            <a:endParaRPr lang="zh-CN" altLang="en-US" sz="3500" b="1" spc="19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9295" y="621030"/>
            <a:ext cx="4260850" cy="60344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2" name="等腰三角形 1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57172" y="771624"/>
            <a:ext cx="8229657" cy="972112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成功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11"/>
          <p:cNvSpPr/>
          <p:nvPr>
            <p:custDataLst>
              <p:tags r:id="rId9"/>
            </p:custDataLst>
          </p:nvPr>
        </p:nvSpPr>
        <p:spPr>
          <a:xfrm>
            <a:off x="434340" y="1694815"/>
            <a:ext cx="8362950" cy="44678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12"/>
          <p:cNvSpPr/>
          <p:nvPr>
            <p:custDataLst>
              <p:tags r:id="rId10"/>
            </p:custDataLst>
          </p:nvPr>
        </p:nvSpPr>
        <p:spPr>
          <a:xfrm>
            <a:off x="7129518" y="3104259"/>
            <a:ext cx="799624" cy="3429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12"/>
          <p:cNvSpPr/>
          <p:nvPr>
            <p:custDataLst>
              <p:tags r:id="rId11"/>
            </p:custDataLst>
          </p:nvPr>
        </p:nvSpPr>
        <p:spPr>
          <a:xfrm>
            <a:off x="1100138" y="5391027"/>
            <a:ext cx="914876" cy="34290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05" y="1845310"/>
            <a:ext cx="7875905" cy="41433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7210" y="4645187"/>
            <a:ext cx="5692140" cy="1239224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7300" strike="noStrike" baseline="0"/>
              <a:t>感谢观看</a:t>
            </a:r>
            <a:endParaRPr lang="zh-CN" altLang="en-US" sz="7300" strike="noStrike" baseline="0"/>
          </a:p>
        </p:txBody>
      </p:sp>
      <p:sp>
        <p:nvSpPr>
          <p:cNvPr id="4" name="Object 102"/>
          <p:cNvSpPr txBox="1"/>
          <p:nvPr>
            <p:custDataLst>
              <p:tags r:id="rId2"/>
            </p:custDataLst>
          </p:nvPr>
        </p:nvSpPr>
        <p:spPr>
          <a:xfrm>
            <a:off x="537210" y="4207113"/>
            <a:ext cx="6727031" cy="1613059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83000"/>
              </a:lnSpc>
            </a:pPr>
            <a:r>
              <a:rPr lang="en-US" altLang="zh-CN" sz="9975" b="1" i="0" dirty="0">
                <a:solidFill>
                  <a:schemeClr val="accent1">
                    <a:alpha val="3137"/>
                  </a:schemeClr>
                </a:solidFill>
                <a:latin typeface="Arial Bold" panose="020B0604020202090204" charset="0"/>
                <a:ea typeface="OPPOSans-H"/>
                <a:cs typeface="Arial Bold" panose="020B0604020202090204" charset="0"/>
              </a:rPr>
              <a:t>THANKS</a:t>
            </a:r>
            <a:endParaRPr lang="en-US" altLang="zh-CN" sz="9975" b="1" i="0" dirty="0">
              <a:solidFill>
                <a:schemeClr val="accent1">
                  <a:alpha val="3137"/>
                </a:schemeClr>
              </a:solidFill>
              <a:latin typeface="Arial Bold" panose="020B0604020202090204" charset="0"/>
              <a:ea typeface="OPPOSans-H"/>
              <a:cs typeface="Arial Bold" panose="020B0604020202090204" charset="0"/>
            </a:endParaRPr>
          </a:p>
        </p:txBody>
      </p:sp>
      <p:pic>
        <p:nvPicPr>
          <p:cNvPr id="7" name="图片 6" descr="资源 2@33.331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37210" y="2132965"/>
            <a:ext cx="1717675" cy="1717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57200" y="751512"/>
            <a:ext cx="8229600" cy="852192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智慧云校园管理系统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130" y="2277110"/>
            <a:ext cx="6279515" cy="35325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>
            <a:off x="7281386" y="5438775"/>
            <a:ext cx="2175986" cy="1419225"/>
            <a:chOff x="10646" y="5909"/>
            <a:chExt cx="9994" cy="4890"/>
          </a:xfrm>
        </p:grpSpPr>
        <p:sp>
          <p:nvSpPr>
            <p:cNvPr id="15" name="等腰三角形 14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090672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 userDrawn="1">
            <p:custDataLst>
              <p:tags r:id="rId5"/>
            </p:custDataLst>
          </p:nvPr>
        </p:nvGrpSpPr>
        <p:grpSpPr>
          <a:xfrm>
            <a:off x="-213" y="-109"/>
            <a:ext cx="1225061" cy="614561"/>
            <a:chOff x="949766" y="3882916"/>
            <a:chExt cx="2002973" cy="753605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49766" y="3882916"/>
              <a:ext cx="2002973" cy="707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7"/>
              </p:custDataLst>
            </p:nvPr>
          </p:nvSpPr>
          <p:spPr>
            <a:xfrm>
              <a:off x="949766" y="4590802"/>
              <a:ext cx="200297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457204" y="6324651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342900" y="958095"/>
            <a:ext cx="2491740" cy="209169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900" b="1" spc="13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创建Spring Initializr项目</a:t>
            </a:r>
            <a:endParaRPr lang="zh-CN" altLang="en-US" sz="2900" b="1" spc="13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4575101" y="1317536"/>
            <a:ext cx="3764791" cy="765037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kumimoji="1" lang="zh-CN" altLang="en-US" sz="1400" spc="6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本质上Spring Initializr是一个Web应用程序，它提供了一个基本的项目结构，能够帮助开发者快速构建</a:t>
            </a:r>
            <a:endParaRPr kumimoji="1" lang="zh-CN" altLang="en-US" sz="1400" spc="6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4575101" y="2182559"/>
            <a:ext cx="3764791" cy="765037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kumimoji="1" lang="zh-CN" altLang="en-US" sz="1400" spc="6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一个基础的Spring Boot项目。在创建Spring Initializr类型的项目时需在计算机连网的状态下进行创建。</a:t>
            </a:r>
            <a:endParaRPr kumimoji="1" lang="zh-CN" altLang="en-US" sz="1400" spc="6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4575101" y="3047585"/>
            <a:ext cx="3764791" cy="765037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kumimoji="1" lang="zh-CN" altLang="en-US" sz="1400" spc="6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首先确保计算机上安装了JDK、IDEA、MariaDB等开发需要使用的软件，并在IDEA中配置了Maven</a:t>
            </a:r>
            <a:endParaRPr kumimoji="1" lang="zh-CN" altLang="en-US" sz="1400" spc="6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4575101" y="3912610"/>
            <a:ext cx="3764791" cy="765037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kumimoji="1" lang="zh-CN" altLang="en-US" sz="1400" spc="6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在IDEA欢迎界面，点击【New Project】按钮创建项目，左侧选择【Spring Initializr】选项进行Spring</a:t>
            </a:r>
            <a:endParaRPr kumimoji="1" lang="zh-CN" altLang="en-US" sz="1400" spc="6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4575101" y="4777632"/>
            <a:ext cx="3764791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kumimoji="1" lang="zh-CN" altLang="en-US" sz="1400" spc="16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Boot项目快速构建。</a:t>
            </a:r>
            <a:endParaRPr kumimoji="1" lang="zh-CN" altLang="en-US" sz="1400" spc="16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3772754" y="4777632"/>
            <a:ext cx="788946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5.</a:t>
            </a:r>
            <a:endParaRPr kumimoji="1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3772754" y="3911883"/>
            <a:ext cx="788946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4.</a:t>
            </a:r>
            <a:endParaRPr kumimoji="1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3772754" y="3046132"/>
            <a:ext cx="788946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</a:t>
            </a:r>
            <a:endParaRPr kumimoji="1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3772754" y="2180381"/>
            <a:ext cx="788946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2.</a:t>
            </a:r>
            <a:endParaRPr kumimoji="1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3772754" y="1314630"/>
            <a:ext cx="788946" cy="76503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1.</a:t>
            </a:r>
            <a:endParaRPr kumimoji="1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 userDrawn="1">
            <p:custDataLst>
              <p:tags r:id="rId7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85772" y="1493044"/>
            <a:ext cx="7772457" cy="728663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创建项目</a:t>
            </a:r>
            <a:endParaRPr lang="zh-CN" altLang="en-US" sz="4200" b="1" spc="2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683229" y="2925304"/>
            <a:ext cx="3500466" cy="235741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9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将Group设置为com.atguigu.campus，Artifact设置为module_campus，其余选项使用默认值。单击【Next】进入Spring Boot场景依赖选择界面。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4510" r="4510"/>
          <a:stretch>
            <a:fillRect/>
          </a:stretch>
        </p:blipFill>
        <p:spPr>
          <a:xfrm>
            <a:off x="4283710" y="2743835"/>
            <a:ext cx="4542155" cy="2806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320">
                <a:moveTo>
                  <a:pt x="0" y="0"/>
                </a:moveTo>
                <a:lnTo>
                  <a:pt x="7680" y="0"/>
                </a:lnTo>
                <a:lnTo>
                  <a:pt x="7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88585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0"/>
            <a:ext cx="2822258" cy="1841500"/>
            <a:chOff x="-1483" y="0"/>
            <a:chExt cx="9994" cy="4890"/>
          </a:xfrm>
        </p:grpSpPr>
        <p:sp>
          <p:nvSpPr>
            <p:cNvPr id="10" name="等腰三角形 9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57171" y="754840"/>
            <a:ext cx="3886229" cy="871538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依赖</a:t>
            </a:r>
            <a:endParaRPr lang="zh-CN" altLang="en-US" sz="4400" b="1" spc="28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873" t="-23973" r="-2449" b="-9216"/>
          <a:stretch>
            <a:fillRect/>
          </a:stretch>
        </p:blipFill>
        <p:spPr>
          <a:xfrm>
            <a:off x="539750" y="1485265"/>
            <a:ext cx="5082540" cy="40925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60" h="7200">
                <a:moveTo>
                  <a:pt x="0" y="0"/>
                </a:moveTo>
                <a:lnTo>
                  <a:pt x="8160" y="0"/>
                </a:lnTo>
                <a:lnTo>
                  <a:pt x="8160" y="7200"/>
                </a:lnTo>
                <a:lnTo>
                  <a:pt x="0" y="7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11"/>
            </p:custDataLst>
          </p:nvPr>
        </p:nvSpPr>
        <p:spPr>
          <a:xfrm>
            <a:off x="5595620" y="2023745"/>
            <a:ext cx="2976880" cy="36182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8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给项目添加Spring Web、Thymeleaf、Loombok、Spring Boot DevTools、Spring Configuration Processor的依赖。点击【Next】按钮完成项目创建。</a:t>
            </a:r>
            <a:endParaRPr lang="zh-CN" altLang="en-US" sz="18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8" name="等腰三角形 7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7" name="等腰三角形 6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3063" b="3063"/>
          <a:stretch>
            <a:fillRect/>
          </a:stretch>
        </p:blipFill>
        <p:spPr>
          <a:xfrm>
            <a:off x="202" y="-39"/>
            <a:ext cx="9144067" cy="48260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7600">
                <a:moveTo>
                  <a:pt x="0" y="0"/>
                </a:moveTo>
                <a:lnTo>
                  <a:pt x="19200" y="0"/>
                </a:lnTo>
                <a:lnTo>
                  <a:pt x="19200" y="6532"/>
                </a:lnTo>
                <a:lnTo>
                  <a:pt x="19192" y="6534"/>
                </a:lnTo>
                <a:cubicBezTo>
                  <a:pt x="16662" y="7188"/>
                  <a:pt x="13373" y="7587"/>
                  <a:pt x="9772" y="7600"/>
                </a:cubicBezTo>
                <a:lnTo>
                  <a:pt x="9601" y="7600"/>
                </a:lnTo>
                <a:lnTo>
                  <a:pt x="9599" y="7600"/>
                </a:lnTo>
                <a:lnTo>
                  <a:pt x="9428" y="7600"/>
                </a:lnTo>
                <a:cubicBezTo>
                  <a:pt x="5826" y="7587"/>
                  <a:pt x="2538" y="7188"/>
                  <a:pt x="7" y="6534"/>
                </a:cubicBezTo>
                <a:lnTo>
                  <a:pt x="0" y="65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742919" y="5505493"/>
            <a:ext cx="76581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utils文件夹 引入工具类</a:t>
            </a:r>
            <a:endParaRPr lang="en-US" altLang="zh-CN" sz="3400" b="1" spc="18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6941820" y="5179060"/>
            <a:ext cx="2572703" cy="1678305"/>
            <a:chOff x="10646" y="5909"/>
            <a:chExt cx="9994" cy="4890"/>
          </a:xfrm>
        </p:grpSpPr>
        <p:sp>
          <p:nvSpPr>
            <p:cNvPr id="6" name="等腰三角形 5"/>
            <p:cNvSpPr/>
            <p:nvPr userDrawn="1">
              <p:custDataLst>
                <p:tags r:id="rId2"/>
              </p:custDataLst>
            </p:nvPr>
          </p:nvSpPr>
          <p:spPr>
            <a:xfrm rot="16200000">
              <a:off x="13703" y="5303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2"/>
            <p:cNvSpPr/>
            <p:nvPr userDrawn="1">
              <p:custDataLst>
                <p:tags r:id="rId3"/>
              </p:custDataLst>
            </p:nvPr>
          </p:nvSpPr>
          <p:spPr>
            <a:xfrm rot="19299726">
              <a:off x="10646" y="75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-418624" y="9525"/>
            <a:ext cx="2822258" cy="1841500"/>
            <a:chOff x="-1483" y="0"/>
            <a:chExt cx="9994" cy="4890"/>
          </a:xfrm>
        </p:grpSpPr>
        <p:sp>
          <p:nvSpPr>
            <p:cNvPr id="5" name="等腰三角形 4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606" y="-606"/>
              <a:ext cx="4891" cy="6103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12"/>
            <p:cNvSpPr/>
            <p:nvPr userDrawn="1">
              <p:custDataLst>
                <p:tags r:id="rId6"/>
              </p:custDataLst>
            </p:nvPr>
          </p:nvSpPr>
          <p:spPr>
            <a:xfrm rot="8445098">
              <a:off x="-1483" y="2178"/>
              <a:ext cx="9994" cy="1096"/>
            </a:xfrm>
            <a:custGeom>
              <a:avLst/>
              <a:gdLst>
                <a:gd name="connsiteX0" fmla="*/ 0 w 5892800"/>
                <a:gd name="connsiteY0" fmla="*/ 0 h 707886"/>
                <a:gd name="connsiteX1" fmla="*/ 5892800 w 5892800"/>
                <a:gd name="connsiteY1" fmla="*/ 0 h 707886"/>
                <a:gd name="connsiteX2" fmla="*/ 5892800 w 5892800"/>
                <a:gd name="connsiteY2" fmla="*/ 707886 h 707886"/>
                <a:gd name="connsiteX3" fmla="*/ 0 w 5892800"/>
                <a:gd name="connsiteY3" fmla="*/ 707886 h 707886"/>
                <a:gd name="connsiteX4" fmla="*/ 0 w 5892800"/>
                <a:gd name="connsiteY4" fmla="*/ 0 h 707886"/>
                <a:gd name="connsiteX0-1" fmla="*/ 0 w 6244155"/>
                <a:gd name="connsiteY0-2" fmla="*/ 0 h 707886"/>
                <a:gd name="connsiteX1-3" fmla="*/ 6244155 w 6244155"/>
                <a:gd name="connsiteY1-4" fmla="*/ 293 h 707886"/>
                <a:gd name="connsiteX2-5" fmla="*/ 5892800 w 6244155"/>
                <a:gd name="connsiteY2-6" fmla="*/ 707886 h 707886"/>
                <a:gd name="connsiteX3-7" fmla="*/ 0 w 6244155"/>
                <a:gd name="connsiteY3-8" fmla="*/ 707886 h 707886"/>
                <a:gd name="connsiteX4-9" fmla="*/ 0 w 6244155"/>
                <a:gd name="connsiteY4-10" fmla="*/ 0 h 707886"/>
                <a:gd name="connsiteX0-11" fmla="*/ 0 w 6244155"/>
                <a:gd name="connsiteY0-12" fmla="*/ 0 h 707886"/>
                <a:gd name="connsiteX1-13" fmla="*/ 6244155 w 6244155"/>
                <a:gd name="connsiteY1-14" fmla="*/ 293 h 707886"/>
                <a:gd name="connsiteX2-15" fmla="*/ 5654769 w 6244155"/>
                <a:gd name="connsiteY2-16" fmla="*/ 704690 h 707886"/>
                <a:gd name="connsiteX3-17" fmla="*/ 0 w 6244155"/>
                <a:gd name="connsiteY3-18" fmla="*/ 707886 h 707886"/>
                <a:gd name="connsiteX4-19" fmla="*/ 0 w 6244155"/>
                <a:gd name="connsiteY4-20" fmla="*/ 0 h 707886"/>
                <a:gd name="connsiteX0-21" fmla="*/ 0 w 6201341"/>
                <a:gd name="connsiteY0-22" fmla="*/ 0 h 707886"/>
                <a:gd name="connsiteX1-23" fmla="*/ 6201341 w 6201341"/>
                <a:gd name="connsiteY1-24" fmla="*/ 5293 h 707886"/>
                <a:gd name="connsiteX2-25" fmla="*/ 5654769 w 6201341"/>
                <a:gd name="connsiteY2-26" fmla="*/ 704690 h 707886"/>
                <a:gd name="connsiteX3-27" fmla="*/ 0 w 6201341"/>
                <a:gd name="connsiteY3-28" fmla="*/ 707886 h 707886"/>
                <a:gd name="connsiteX4-29" fmla="*/ 0 w 6201341"/>
                <a:gd name="connsiteY4-30" fmla="*/ 0 h 707886"/>
                <a:gd name="connsiteX0-31" fmla="*/ 0 w 6201341"/>
                <a:gd name="connsiteY0-32" fmla="*/ 0 h 707886"/>
                <a:gd name="connsiteX1-33" fmla="*/ 6201341 w 6201341"/>
                <a:gd name="connsiteY1-34" fmla="*/ 5293 h 707886"/>
                <a:gd name="connsiteX2-35" fmla="*/ 5638088 w 6201341"/>
                <a:gd name="connsiteY2-36" fmla="*/ 701215 h 707886"/>
                <a:gd name="connsiteX3-37" fmla="*/ 0 w 6201341"/>
                <a:gd name="connsiteY3-38" fmla="*/ 707886 h 707886"/>
                <a:gd name="connsiteX4-39" fmla="*/ 0 w 6201341"/>
                <a:gd name="connsiteY4-40" fmla="*/ 0 h 707886"/>
                <a:gd name="connsiteX0-41" fmla="*/ 0 w 6201341"/>
                <a:gd name="connsiteY0-42" fmla="*/ 0 h 701215"/>
                <a:gd name="connsiteX1-43" fmla="*/ 6201341 w 6201341"/>
                <a:gd name="connsiteY1-44" fmla="*/ 5293 h 701215"/>
                <a:gd name="connsiteX2-45" fmla="*/ 5638088 w 6201341"/>
                <a:gd name="connsiteY2-46" fmla="*/ 701215 h 701215"/>
                <a:gd name="connsiteX3-47" fmla="*/ 719912 w 6201341"/>
                <a:gd name="connsiteY3-48" fmla="*/ 694321 h 701215"/>
                <a:gd name="connsiteX4-49" fmla="*/ 0 w 6201341"/>
                <a:gd name="connsiteY4-50" fmla="*/ 0 h 701215"/>
                <a:gd name="connsiteX0-51" fmla="*/ 0 w 6346464"/>
                <a:gd name="connsiteY0-52" fmla="*/ 6233 h 695922"/>
                <a:gd name="connsiteX1-53" fmla="*/ 6346464 w 6346464"/>
                <a:gd name="connsiteY1-54" fmla="*/ 0 h 695922"/>
                <a:gd name="connsiteX2-55" fmla="*/ 5783211 w 6346464"/>
                <a:gd name="connsiteY2-56" fmla="*/ 695922 h 695922"/>
                <a:gd name="connsiteX3-57" fmla="*/ 865035 w 6346464"/>
                <a:gd name="connsiteY3-58" fmla="*/ 689028 h 695922"/>
                <a:gd name="connsiteX4-59" fmla="*/ 0 w 6346464"/>
                <a:gd name="connsiteY4-60" fmla="*/ 6233 h 6959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46464" h="695922">
                  <a:moveTo>
                    <a:pt x="0" y="6233"/>
                  </a:moveTo>
                  <a:lnTo>
                    <a:pt x="6346464" y="0"/>
                  </a:lnTo>
                  <a:lnTo>
                    <a:pt x="5783211" y="695922"/>
                  </a:lnTo>
                  <a:lnTo>
                    <a:pt x="865035" y="689028"/>
                  </a:lnTo>
                  <a:lnTo>
                    <a:pt x="0" y="6233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57200" y="589278"/>
            <a:ext cx="471488" cy="39241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818680" y="2800345"/>
            <a:ext cx="3257569" cy="125731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下载插件</a:t>
            </a:r>
            <a:endParaRPr lang="zh-CN" altLang="en-US" sz="5400" b="1" spc="38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4427855" y="2565400"/>
            <a:ext cx="4493895" cy="1664970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11"/>
            </p:custDataLst>
          </p:nvPr>
        </p:nvSpPr>
        <p:spPr bwMode="auto">
          <a:xfrm>
            <a:off x="464820" y="1781493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457204" y="1616722"/>
            <a:ext cx="601980" cy="55626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>
            <p:custDataLst>
              <p:tags r:id="rId13"/>
            </p:custDataLst>
          </p:nvPr>
        </p:nvSpPr>
        <p:spPr bwMode="auto">
          <a:xfrm rot="10800000">
            <a:off x="3178493" y="4531043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 rot="10800000">
            <a:off x="3177540" y="4664746"/>
            <a:ext cx="601980" cy="55626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0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  <p:tag name="KSO_WM_UNIT_PICTURE_CLIP_FLAG" val="0"/>
</p:tagLst>
</file>

<file path=ppt/tags/tag1008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10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1013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101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61_1*i*2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517c0a8d4e643faac4c14e8bfee66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TEXT_FILL_FORE_SCHEMECOLOR_INDEX_BRIGHTNESS" val="0"/>
  <p:tag name="KSO_WM_UNIT_TEXT_FILL_FORE_SCHEMECOLOR_INDEX" val="2"/>
  <p:tag name="KSO_WM_UNIT_TEXT_FILL_TYPE" val="1"/>
  <p:tag name="KSO_WM_UNIT_VALUE" val="252"/>
  <p:tag name="KSO_WM_TEMPLATE_ASSEMBLE_XID" val="60656f9b4054ed1e2fb80d60"/>
  <p:tag name="KSO_WM_TEMPLATE_ASSEMBLE_GROUPID" val="60656f9b4054ed1e2fb80d60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61_1*i*3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58ca4e4af8c46b28d1a14bc3761a7a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630"/>
  <p:tag name="KSO_WM_TEMPLATE_ASSEMBLE_XID" val="60656f9b4054ed1e2fb80d60"/>
  <p:tag name="KSO_WM_TEMPLATE_ASSEMBLE_GROUPID" val="60656f9b4054ed1e2fb80d60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61_1*i*4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60ef649c3cd4167ac48b71d6d399a1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0"/>
  <p:tag name="KSO_WM_TEMPLATE_ASSEMBLE_GROUPID" val="60656f9b4054ed1e2fb80d60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61_1*i*5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00c20734b6f4271bb27757094427133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0"/>
  <p:tag name="KSO_WM_TEMPLATE_ASSEMBLE_GROUPID" val="60656f9b4054ed1e2fb80d60"/>
</p:tagLst>
</file>

<file path=ppt/tags/tag102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761_1*f*1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"/>
  <p:tag name="KSO_WM_UNIT_SHOW_EDIT_AREA_INDICATION" val="1"/>
  <p:tag name="KSO_WM_CHIP_GROUPID" val="5e6b05596848fb12bee65ac8"/>
  <p:tag name="KSO_WM_CHIP_XID" val="5e6b05596848fb12bee65aca"/>
  <p:tag name="KSO_WM_UNIT_DEC_AREA_ID" val="87d97327c687409080e0556a28d1b0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6cbe3168ac74dc7b8da74b67e9d19a9"/>
  <p:tag name="KSO_WM_UNIT_TEXT_FILL_FORE_SCHEMECOLOR_INDEX_BRIGHTNESS" val="0.25"/>
  <p:tag name="KSO_WM_UNIT_TEXT_FILL_FORE_SCHEMECOLOR_INDEX" val="13"/>
  <p:tag name="KSO_WM_UNIT_TEXT_FILL_TYPE" val="1"/>
  <p:tag name="KSO_WM_TEMPLATE_ASSEMBLE_XID" val="60656f9b4054ed1e2fb80d60"/>
  <p:tag name="KSO_WM_TEMPLATE_ASSEMBLE_GROUPID" val="60656f9b4054ed1e2fb80d60"/>
</p:tagLst>
</file>

<file path=ppt/tags/tag1026.xml><?xml version="1.0" encoding="utf-8"?>
<p:tagLst xmlns:p="http://schemas.openxmlformats.org/presentationml/2006/main">
  <p:tag name="KSO_WM_UNIT_VALUE" val="1184*2030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761_1*d*1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60a25706430455bad0b121d4ed09f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fad280050b409fa68c617be04401a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b4054ed1e2fb80d60"/>
  <p:tag name="KSO_WM_TEMPLATE_ASSEMBLE_GROUPID" val="60656f9b4054ed1e2fb80d60"/>
  <p:tag name="KSO_WM_UNIT_PLACING_PICTURE_USER_VIEWPORT" val="{&quot;height&quot;:2984.924409448819,&quot;width&quot;:8640}"/>
  <p:tag name="KSO_WM_UNIT_PLACING_PICTURE" val="dbfad280050b409fa68c617be04401a9"/>
  <p:tag name="KSO_WM_UNIT_PLACING_PICTURE_INFO" val="{&quot;code&quot;:&quot;&quot;,&quot;full_picture&quot;:false,&quot;scheme&quot;:&quot;2-0&quot;,&quot;spacing&quot;:5}"/>
  <p:tag name="KSO_WM_UNIT_PLACING_PICTURE_USER_VIEWPORT_SMARTMENU" val="{&quot;height&quot;:2984.92431640625,&quot;width&quot;:8640}"/>
  <p:tag name="KSO_WM_UNIT_PLACING_PICTURE_USER_RELATIVERECTANGLE_SMARTMENU" val="{&quot;bottom&quot;:0.19275729615383624,&quot;left&quot;:0,&quot;right&quot;:0,&quot;top&quot;:0.19275729615383624}"/>
</p:tagLst>
</file>

<file path=ppt/tags/tag1027.xml><?xml version="1.0" encoding="utf-8"?>
<p:tagLst xmlns:p="http://schemas.openxmlformats.org/presentationml/2006/main">
  <p:tag name="KSO_WM_UNIT_PLACING_PICTURE_USER_VIEWPORT" val="{&quot;height&quot;:2984.924409448819,&quot;width&quot;:8640}"/>
  <p:tag name="KSO_WM_UNIT_VALUE" val="1184*2030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1_1*d*1"/>
  <p:tag name="KSO_WM_TEMPLATE_CATEGORY" val="diagram"/>
  <p:tag name="KSO_WM_TEMPLATE_INDEX" val="2021476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60a25706430455bad0b121d4ed09f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fad280050b409fa68c617be04401a9"/>
  <p:tag name="KSO_WM_UNIT_PLACING_PICTURE" val="dbfad280050b409fa68c617be04401a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b4054ed1e2fb80d60"/>
  <p:tag name="KSO_WM_TEMPLATE_ASSEMBLE_GROUPID" val="60656f9b4054ed1e2fb80d60"/>
  <p:tag name="KSO_WM_UNIT_PLACING_PICTURE_INFO" val="{&quot;code&quot;:&quot;&quot;,&quot;full_picture&quot;:false,&quot;scheme&quot;:&quot;2-0&quot;,&quot;spacing&quot;:5}"/>
  <p:tag name="KSO_WM_UNIT_PLACING_PICTURE_USER_VIEWPORT_SMARTMENU" val="{&quot;height&quot;:2984.92431640625,&quot;width&quot;:8640}"/>
  <p:tag name="KSO_WM_UNIT_PLACING_PICTURE_USER_RELATIVERECTANGLE_SMARTMENU" val="{&quot;bottom&quot;:0.19275729615383624,&quot;left&quot;:0,&quot;right&quot;:0,&quot;top&quot;:0.19275729615383624}"/>
</p:tagLst>
</file>

<file path=ppt/tags/tag1028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61"/>
  <p:tag name="KSO_WM_SLIDE_ID" val="diagram2021476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3*540"/>
  <p:tag name="KSO_WM_SLIDE_POSITION" val="0*0"/>
  <p:tag name="KSO_WM_TAG_VERSION" val="1.0"/>
  <p:tag name="KSO_WM_SLIDE_LAYOUT" val="d_f"/>
  <p:tag name="KSO_WM_SLIDE_LAYOUT_CNT" val="1_1"/>
  <p:tag name="KSO_WM_SLIDE_BACKGROUND" val="[&quot;leftRight&quot;,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f21358a491bb0086638bf9"/>
  <p:tag name="KSO_WM_CHIP_FILLPROP" val="[[{&quot;fill_id&quot;:&quot;95c973fcd6134020a63a4180aebd3213&quot;,&quot;fill_align&quot;:&quot;lt&quot;,&quot;text_align&quot;:&quot;lt&quot;,&quot;text_direction&quot;:&quot;horizontal&quot;,&quot;chip_types&quot;:[&quot;text&quot;,&quot;header&quot;]},{&quot;fill_id&quot;:&quot;1c24f19bff6c4bd6a5f20f57a535bdbe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DECFILLPROP" val="[]"/>
  <p:tag name="KSO_WM_SLIDE_CAN_ADD_NAVIGATION" val="1"/>
  <p:tag name="KSO_WM_CHIP_GROUPID" val="5ef21358a491bb0086638bf8"/>
  <p:tag name="KSO_WM_SLIDE_BACKGROUND_TYPE" val="leftRight"/>
  <p:tag name="KSO_WM_SLIDE_SUPPORT_FEATURE_TYPE" val="3"/>
  <p:tag name="KSO_WM_TEMPLATE_ASSEMBLE_XID" val="60656f9b4054ed1e2fb80d60"/>
  <p:tag name="KSO_WM_TEMPLATE_ASSEMBLE_GROUPID" val="60656f9b4054ed1e2fb80d60"/>
  <p:tag name="KSO_WM_SLIDE_LAYOUT_INFO" val="{&quot;backgroundInfo&quot;:[{&quot;bottom&quot;:0,&quot;bottomAbs&quot;:false,&quot;left&quot;:0,&quot;leftAbs&quot;:false,&quot;right&quot;:0.712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5:42&quot;,&quot;maxSize&quot;:{&quot;size1&quot;:26.3},&quot;minSize&quot;:{&quot;size1&quot;:26.3},&quot;normalSize&quot;:{&quot;size1&quot;:26.3},&quot;subLayout&quot;:[{&quot;id&quot;:&quot;2021-04-01T15:55:42&quot;,&quot;margin&quot;:{&quot;bottom&quot;:8.467000007629395,&quot;left&quot;:1.2697499990463257,&quot;right&quot;:0.01950000412762165,&quot;top&quot;:3.38700008392334},&quot;type&quot;:0},{&quot;id&quot;:&quot;2021-04-01T15:55:42&quot;,&quot;margin&quot;:{&quot;bottom&quot;:2.5399999618530273,&quot;left&quot;:1.5674998760223389,&quot;right&quot;:1.9049999713897705,&quot;top&quot;:2.117000102996826},&quot;type&quot;:0}],&quot;type&quot;:0}"/>
</p:tagLst>
</file>

<file path=ppt/tags/tag102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10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699_1*a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4660ad41c9b4afcb22ca6bead5f9c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3077f9c1a354450ba6003239b8d3f36"/>
  <p:tag name="KSO_WM_UNIT_TEXT_FILL_FORE_SCHEMECOLOR_INDEX_BRIGHTNESS" val="0"/>
  <p:tag name="KSO_WM_UNIT_TEXT_FILL_FORE_SCHEMECOLOR_INDEX" val="13"/>
  <p:tag name="KSO_WM_UNIT_TEXT_FILL_TYPE" val="1"/>
  <p:tag name="KSO_WM_TEMPLATE_ASSEMBLE_XID" val="60656f644054ed1e2fb8092f"/>
  <p:tag name="KSO_WM_TEMPLATE_ASSEMBLE_GROUPID" val="60656f644054ed1e2fb8092f"/>
</p:tagLst>
</file>

<file path=ppt/tags/tag1038.xml><?xml version="1.0" encoding="utf-8"?>
<p:tagLst xmlns:p="http://schemas.openxmlformats.org/presentationml/2006/main">
  <p:tag name="KSO_WM_UNIT_VALUE" val="1142*287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99_1*d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9c6afd96b22485bb30bea811c5620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38c108ec0d9418790642e2351af59a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44054ed1e2fb8092f"/>
  <p:tag name="KSO_WM_TEMPLATE_ASSEMBLE_GROUPID" val="60656f644054ed1e2fb8092f"/>
  <p:tag name="KSO_WM_UNIT_PICTURE_CLIP_FLAG" val="0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9_1*i*2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b9e3ede4f02433781ee8c4bc865c2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644054ed1e2fb8092f"/>
  <p:tag name="KSO_WM_TEMPLATE_ASSEMBLE_GROUPID" val="60656f644054ed1e2fb8092f"/>
</p:tagLst>
</file>

<file path=ppt/tags/tag10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0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99"/>
  <p:tag name="KSO_WM_SLIDE_ID" val="diagram2021269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7*48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3:52&quot;,&quot;maxSize&quot;:{&quot;size1&quot;:26.7},&quot;minSize&quot;:{&quot;size1&quot;:17.9},&quot;normalSize&quot;:{&quot;size1&quot;:26.699814814814815},&quot;subLayout&quot;:[{&quot;id&quot;:&quot;2021-04-01T15:43:52&quot;,&quot;margin&quot;:{&quot;bottom&quot;:0.02600000612437725,&quot;left&quot;:2.222249984741211,&quot;right&quot;:1.9049999713897705,&quot;top&quot;:1.6929999589920044},&quot;type&quot;:0},{&quot;id&quot;:&quot;2021-04-01T15:43:52&quot;,&quot;margin&quot;:{&quot;bottom&quot;:2.5399999618530273,&quot;left&quot;:1.9049999713897705,&quot;right&quot;:1.9049999713897705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8c7a747e3ea6e292a7fc"/>
  <p:tag name="KSO_WM_CHIP_FILLPROP" val="[[{&quot;text_align&quot;:&quot;lt&quot;,&quot;text_direction&quot;:&quot;horizontal&quot;,&quot;support_big_font&quot;:false,&quot;picture_toward&quot;:0,&quot;picture_dockside&quot;:[],&quot;fill_id&quot;:&quot;577fb6fb92184a2fb8c769fd05bb9d24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a3f0f9c0eb4416e9bcff006547ecf8f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708c7a747e3ea6e292a7fb"/>
  <p:tag name="KSO_WM_SLIDE_BACKGROUND_TYPE" val="general"/>
  <p:tag name="KSO_WM_SLIDE_SUPPORT_FEATURE_TYPE" val="3"/>
  <p:tag name="KSO_WM_TEMPLATE_ASSEMBLE_XID" val="60656f644054ed1e2fb8092f"/>
  <p:tag name="KSO_WM_TEMPLATE_ASSEMBLE_GROUPID" val="60656f644054ed1e2fb8092f"/>
</p:tagLst>
</file>

<file path=ppt/tags/tag10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45.xml><?xml version="1.0" encoding="utf-8"?>
<p:tagLst xmlns:p="http://schemas.openxmlformats.org/presentationml/2006/main">
  <p:tag name="KSO_WM_UNIT_VALUE" val="1269*3384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518_1*d*1"/>
  <p:tag name="KSO_WM_TEMPLATE_CATEGORY" val="diagram"/>
  <p:tag name="KSO_WM_TEMPLATE_INDEX" val="202145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322808e19ed4fe087d399937e4197a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d8da897d198414c945e109d2b37b505"/>
  <p:tag name="KSO_WM_UNIT_PLACING_PICTURE" val="fd8da897d198414c945e109d2b37b505"/>
  <p:tag name="KSO_WM_TEMPLATE_ASSEMBLE_XID" val="639af84f0c9383becde6950d"/>
  <p:tag name="KSO_WM_TEMPLATE_ASSEMBLE_GROUPID" val="639af84f0c9383becde6950d"/>
  <p:tag name="KSO_WM_UNIT_PLACING_PICTURE_USER_VIEWPORT" val="{&quot;height&quot;:7127.500787401575,&quot;width&quot;:12670}"/>
  <p:tag name="KSO_WM_UNIT_PLACING_PICTURE_INFO" val="{&quot;code&quot;:&quot;&quot;,&quot;full_picture&quot;:false,&quot;margin&quot;:{&quot;bottom&quot;:46.14288105625226,&quot;top&quot;:45.75674816038404},&quot;scheme&quot;:&quot;2-0&quot;,&quot;spacing&quot;:5}"/>
  <p:tag name="KSO_WM_UNIT_PLACING_PICTURE_USER_VIEWPORT_SMARTMENU" val="{&quot;height&quot;:5362.047088518837,&quot;width&quot;:7125.052490234375}"/>
  <p:tag name="KSO_WM_UNIT_PLACING_PICTURE_USER_RELATIVERECTANGLE_SMARTMENU" val="{&quot;bottom&quot;:0,&quot;left&quot;:0.12646142616997308,&quot;right&quot;:0.12646142616997308,&quot;top&quot;:0}"/>
</p:tagLst>
</file>

<file path=ppt/tags/tag1046.xml><?xml version="1.0" encoding="utf-8"?>
<p:tagLst xmlns:p="http://schemas.openxmlformats.org/presentationml/2006/main">
  <p:tag name="KSO_WM_UNIT_VALUE" val="1269*3384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518_1*d*1"/>
  <p:tag name="KSO_WM_TEMPLATE_CATEGORY" val="diagram"/>
  <p:tag name="KSO_WM_TEMPLATE_INDEX" val="202145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322808e19ed4fe087d399937e4197a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d8da897d198414c945e109d2b37b505"/>
  <p:tag name="KSO_WM_UNIT_PLACING_PICTURE" val="fd8da897d198414c945e109d2b37b505"/>
  <p:tag name="KSO_WM_TEMPLATE_ASSEMBLE_XID" val="639af84f0c9383becde6950d"/>
  <p:tag name="KSO_WM_TEMPLATE_ASSEMBLE_GROUPID" val="639af84f0c9383becde6950d"/>
  <p:tag name="KSO_WM_UNIT_PLACING_PICTURE_USER_VIEWPORT" val="{&quot;height&quot;:7127.500787401575,&quot;width&quot;:12670}"/>
  <p:tag name="KSO_WM_UNIT_PLACING_PICTURE_INFO" val="{&quot;code&quot;:&quot;&quot;,&quot;full_picture&quot;:false,&quot;margin&quot;:{&quot;bottom&quot;:46.14288105625226,&quot;top&quot;:45.75674816038404},&quot;scheme&quot;:&quot;2-0&quot;,&quot;spacing&quot;:5}"/>
  <p:tag name="KSO_WM_UNIT_PLACING_PICTURE_USER_VIEWPORT_SMARTMENU" val="{&quot;height&quot;:5362.047088518837,&quot;width&quot;:7125.052490234375}"/>
  <p:tag name="KSO_WM_UNIT_PLACING_PICTURE_USER_RELATIVERECTANGLE_SMARTMENU" val="{&quot;bottom&quot;:0,&quot;left&quot;:0.12646142616997308,&quot;right&quot;:0.12646142616997308,&quot;top&quot;:0}"/>
</p:tagLst>
</file>

<file path=ppt/tags/tag10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518_1*a*1"/>
  <p:tag name="KSO_WM_TEMPLATE_CATEGORY" val="diagram"/>
  <p:tag name="KSO_WM_TEMPLATE_INDEX" val="2021451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71b5a76687c49139a04acbeb08ac3f7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da939114c6445a08011b768c538bb01"/>
  <p:tag name="KSO_WM_UNIT_TEXT_FILL_FORE_SCHEMECOLOR_INDEX_BRIGHTNESS" val="0"/>
  <p:tag name="KSO_WM_UNIT_TEXT_FILL_FORE_SCHEMECOLOR_INDEX" val="13"/>
  <p:tag name="KSO_WM_UNIT_TEXT_FILL_TYPE" val="1"/>
  <p:tag name="KSO_WM_TEMPLATE_ASSEMBLE_XID" val="639af84f0c9383becde6950d"/>
  <p:tag name="KSO_WM_TEMPLATE_ASSEMBLE_GROUPID" val="639af84f0c9383becde6950d"/>
</p:tagLst>
</file>

<file path=ppt/tags/tag1048.xml><?xml version="1.0" encoding="utf-8"?>
<p:tagLst xmlns:p="http://schemas.openxmlformats.org/presentationml/2006/main">
  <p:tag name="KSO_WM_UNIT_BLOCK" val="0"/>
  <p:tag name="KSO_WM_UNIT_HIGHLIGHT" val="0"/>
  <p:tag name="KSO_WM_UNIT_COMPATIBLE" val="1"/>
  <p:tag name="KSO_WM_UNIT_DIAGRAM_ISNUMVISUAL" val="0"/>
  <p:tag name="KSO_WM_UNIT_DIAGRAM_ISREFERUNIT" val="0"/>
  <p:tag name="KSO_WM_UNIT_TYPE" val="i"/>
  <p:tag name="KSO_WM_UNIT_INDEX" val="1"/>
  <p:tag name="KSO_WM_UNIT_ID" val="diagram20214518_1*i*1"/>
  <p:tag name="KSO_WM_TEMPLATE_CATEGORY" val="diagram"/>
  <p:tag name="KSO_WM_TEMPLATE_INDEX" val="20214518"/>
  <p:tag name="KSO_WM_UNIT_LAYERLEVEL" val="1"/>
  <p:tag name="KSO_WM_TAG_VERSION" val="1.0"/>
  <p:tag name="KSO_WM_BEAUTIFY_FLAG" val="#wm#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f322808e19ed4fe087d399937e4197a4&quot;,&quot;X&quot;:{&quot;Pos&quot;:1},&quot;Y&quot;:{&quot;Pos&quot;:2}},&quot;whChangeMode&quot;:0}"/>
  <p:tag name="KSO_WM_UNIT_DEC_AREA_ID" val="14f43b75e0a24db091445bc29a55f5d9"/>
  <p:tag name="KSO_WM_CHIP_GROUPID" val="5e9d770adc741d3f2d9ea583"/>
  <p:tag name="KSO_WM_CHIP_XID" val="5e997d21dade925159b5262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88"/>
  <p:tag name="KSO_WM_TEMPLATE_ASSEMBLE_XID" val="639af84f0c9383becde6950d"/>
  <p:tag name="KSO_WM_TEMPLATE_ASSEMBLE_GROUPID" val="639af84f0c9383becde6950d"/>
</p:tagLst>
</file>

<file path=ppt/tags/tag104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518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卡通&quot;,&quot;欧美风&quot;,&quot;黑板风&quot;,&quot;渐变风&quot;,&quot;党政风&quot;]},&quot;slide_type&quot;:[&quot;text&quot;]}"/>
  <p:tag name="KSO_WM_CHIP_XID" val="5e997d21dade925159b52625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5f0c231f4da440b18fc4c98dc79a35b1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b520353e41fe480bbe471de6a96f1402&quot;,&quot;fill_align&quot;:&quot;lm&quot;,&quot;chip_types&quot;:[&quot;text&quot;,&quot;header&quot;]}],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5f0c231f4da440b18fc4c98dc79a35b1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b520353e41fe480bbe471de6a96f1402&quot;,&quot;fill_align&quot;:&quot;cm&quot;,&quot;chip_types&quot;:[&quot;text&quot;,&quot;header&quot;]}]]"/>
  <p:tag name="KSO_WM_SLIDE_ID" val="diagram2021451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SLIDE_LAYOUT" val="a_d"/>
  <p:tag name="KSO_WM_SLIDE_LAYOUT_CNT" val="1_1"/>
  <p:tag name="KSO_WM_TEMPLATE_THUMBS_INDEX" val="1、4"/>
  <p:tag name="KSO_WM_CHIP_DECFILLPROP" val="[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18:34:55&quot;,&quot;maxSize&quot;:{&quot;size1&quot;:73.3},&quot;minSize&quot;:{&quot;size1&quot;:57.8},&quot;normalSize&quot;:{&quot;size1&quot;:66.8},&quot;subLayout&quot;:[{&quot;id&quot;:&quot;2022-12-15T18:34:55&quot;,&quot;type&quot;:0},{&quot;id&quot;:&quot;2022-12-15T18:34:55&quot;,&quot;margin&quot;:{&quot;bottom&quot;:1.2699999809265137,&quot;left&quot;:1.2697499990463257,&quot;right&quot;:1.2697499990463257,&quot;top&quot;:0.847000002861023},&quot;type&quot;:0}],&quot;type&quot;:0}"/>
  <p:tag name="KSO_WM_CHIP_GROUPID" val="5e9d770adc741d3f2d9ea583"/>
  <p:tag name="KSO_WM_SLIDE_BACKGROUND_TYPE" val="general"/>
  <p:tag name="KSO_WM_SLIDE_SUPPORT_FEATURE_TYPE" val="3"/>
  <p:tag name="KSO_WM_TEMPLATE_ASSEMBLE_XID" val="639af84f0c9383becde6950d"/>
  <p:tag name="KSO_WM_TEMPLATE_ASSEMBLE_GROUPID" val="639af84f0c9383becde6950d"/>
</p:tagLst>
</file>

<file path=ppt/tags/tag10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10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699_1*a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4660ad41c9b4afcb22ca6bead5f9c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3077f9c1a354450ba6003239b8d3f36"/>
  <p:tag name="KSO_WM_UNIT_TEXT_FILL_FORE_SCHEMECOLOR_INDEX_BRIGHTNESS" val="0"/>
  <p:tag name="KSO_WM_UNIT_TEXT_FILL_FORE_SCHEMECOLOR_INDEX" val="13"/>
  <p:tag name="KSO_WM_UNIT_TEXT_FILL_TYPE" val="1"/>
  <p:tag name="KSO_WM_TEMPLATE_ASSEMBLE_XID" val="60656f644054ed1e2fb8092f"/>
  <p:tag name="KSO_WM_TEMPLATE_ASSEMBLE_GROUPID" val="60656f644054ed1e2fb8092f"/>
</p:tagLst>
</file>

<file path=ppt/tags/tag1062.xml><?xml version="1.0" encoding="utf-8"?>
<p:tagLst xmlns:p="http://schemas.openxmlformats.org/presentationml/2006/main">
  <p:tag name="KSO_WM_UNIT_VALUE" val="1142*287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99_1*d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9c6afd96b22485bb30bea811c5620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38c108ec0d9418790642e2351af59a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44054ed1e2fb8092f"/>
  <p:tag name="KSO_WM_TEMPLATE_ASSEMBLE_GROUPID" val="60656f644054ed1e2fb8092f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9_1*i*2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b9e3ede4f02433781ee8c4bc865c2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644054ed1e2fb8092f"/>
  <p:tag name="KSO_WM_TEMPLATE_ASSEMBLE_GROUPID" val="60656f644054ed1e2fb8092f"/>
</p:tagLst>
</file>

<file path=ppt/tags/tag1064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99"/>
  <p:tag name="KSO_WM_SLIDE_ID" val="diagram2021269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7*48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3:52&quot;,&quot;maxSize&quot;:{&quot;size1&quot;:26.7},&quot;minSize&quot;:{&quot;size1&quot;:17.9},&quot;normalSize&quot;:{&quot;size1&quot;:26.699814814814815},&quot;subLayout&quot;:[{&quot;id&quot;:&quot;2021-04-01T15:43:52&quot;,&quot;margin&quot;:{&quot;bottom&quot;:0.02600000612437725,&quot;left&quot;:2.222249984741211,&quot;right&quot;:1.9049999713897705,&quot;top&quot;:1.6929999589920044},&quot;type&quot;:0},{&quot;id&quot;:&quot;2021-04-01T15:43:52&quot;,&quot;margin&quot;:{&quot;bottom&quot;:2.5399999618530273,&quot;left&quot;:1.9049999713897705,&quot;right&quot;:1.9049999713897705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8c7a747e3ea6e292a7fc"/>
  <p:tag name="KSO_WM_CHIP_FILLPROP" val="[[{&quot;text_align&quot;:&quot;lt&quot;,&quot;text_direction&quot;:&quot;horizontal&quot;,&quot;support_big_font&quot;:false,&quot;picture_toward&quot;:0,&quot;picture_dockside&quot;:[],&quot;fill_id&quot;:&quot;577fb6fb92184a2fb8c769fd05bb9d24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a3f0f9c0eb4416e9bcff006547ecf8f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708c7a747e3ea6e292a7fb"/>
  <p:tag name="KSO_WM_SLIDE_BACKGROUND_TYPE" val="general"/>
  <p:tag name="KSO_WM_SLIDE_SUPPORT_FEATURE_TYPE" val="3"/>
  <p:tag name="KSO_WM_TEMPLATE_ASSEMBLE_XID" val="60656f644054ed1e2fb8092f"/>
  <p:tag name="KSO_WM_TEMPLATE_ASSEMBLE_GROUPID" val="60656f644054ed1e2fb8092f"/>
</p:tagLst>
</file>

<file path=ppt/tags/tag106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10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699_1*a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4660ad41c9b4afcb22ca6bead5f9c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3077f9c1a354450ba6003239b8d3f36"/>
  <p:tag name="KSO_WM_UNIT_TEXT_FILL_FORE_SCHEMECOLOR_INDEX_BRIGHTNESS" val="0"/>
  <p:tag name="KSO_WM_UNIT_TEXT_FILL_FORE_SCHEMECOLOR_INDEX" val="13"/>
  <p:tag name="KSO_WM_UNIT_TEXT_FILL_TYPE" val="1"/>
  <p:tag name="KSO_WM_TEMPLATE_ASSEMBLE_XID" val="60656f644054ed1e2fb8092f"/>
  <p:tag name="KSO_WM_TEMPLATE_ASSEMBLE_GROUPID" val="60656f644054ed1e2fb8092f"/>
</p:tagLst>
</file>

<file path=ppt/tags/tag1074.xml><?xml version="1.0" encoding="utf-8"?>
<p:tagLst xmlns:p="http://schemas.openxmlformats.org/presentationml/2006/main">
  <p:tag name="KSO_WM_UNIT_VALUE" val="1142*287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99_1*d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9c6afd96b22485bb30bea811c56203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38c108ec0d9418790642e2351af59a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644054ed1e2fb8092f"/>
  <p:tag name="KSO_WM_TEMPLATE_ASSEMBLE_GROUPID" val="60656f644054ed1e2fb8092f"/>
</p:tagLst>
</file>

<file path=ppt/tags/tag10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9_1*i*2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b9e3ede4f02433781ee8c4bc865c2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644054ed1e2fb8092f"/>
  <p:tag name="KSO_WM_TEMPLATE_ASSEMBLE_GROUPID" val="60656f644054ed1e2fb8092f"/>
</p:tagLst>
</file>

<file path=ppt/tags/tag1076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99"/>
  <p:tag name="KSO_WM_SLIDE_ID" val="diagram2021269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7*48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3:52&quot;,&quot;maxSize&quot;:{&quot;size1&quot;:26.7},&quot;minSize&quot;:{&quot;size1&quot;:17.9},&quot;normalSize&quot;:{&quot;size1&quot;:26.699814814814815},&quot;subLayout&quot;:[{&quot;id&quot;:&quot;2021-04-01T15:43:52&quot;,&quot;margin&quot;:{&quot;bottom&quot;:0.02600000612437725,&quot;left&quot;:2.222249984741211,&quot;right&quot;:1.9049999713897705,&quot;top&quot;:1.6929999589920044},&quot;type&quot;:0},{&quot;id&quot;:&quot;2021-04-01T15:43:52&quot;,&quot;margin&quot;:{&quot;bottom&quot;:2.5399999618530273,&quot;left&quot;:1.9049999713897705,&quot;right&quot;:1.9049999713897705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8c7a747e3ea6e292a7fc"/>
  <p:tag name="KSO_WM_CHIP_FILLPROP" val="[[{&quot;text_align&quot;:&quot;lt&quot;,&quot;text_direction&quot;:&quot;horizontal&quot;,&quot;support_big_font&quot;:false,&quot;picture_toward&quot;:0,&quot;picture_dockside&quot;:[],&quot;fill_id&quot;:&quot;577fb6fb92184a2fb8c769fd05bb9d24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a3f0f9c0eb4416e9bcff006547ecf8f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708c7a747e3ea6e292a7fb"/>
  <p:tag name="KSO_WM_SLIDE_BACKGROUND_TYPE" val="general"/>
  <p:tag name="KSO_WM_SLIDE_SUPPORT_FEATURE_TYPE" val="3"/>
  <p:tag name="KSO_WM_TEMPLATE_ASSEMBLE_XID" val="60656f644054ed1e2fb8092f"/>
  <p:tag name="KSO_WM_TEMPLATE_ASSEMBLE_GROUPID" val="60656f644054ed1e2fb8092f"/>
</p:tagLst>
</file>

<file path=ppt/tags/tag10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84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08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SHOW_EDIT_AREA_INDICATION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09_1*a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795078595d1c47e5aac6495d0f05b317"/>
  <p:tag name="KSO_WM_CHIP_GROUPID" val="5ed9b8b3eee88846f39f355c"/>
  <p:tag name="KSO_WM_CHIP_XID" val="5ed9b8b3eee88846f39f355d"/>
  <p:tag name="KSO_WM_CHIP_FILLAREA_FILL_RULE" val="{&quot;fill_align&quot;:&quot;cm&quot;,&quot;fill_mode&quot;:&quot;full&quot;,&quot;sacle_strategy&quot;:&quot;smart&quot;}"/>
  <p:tag name="KSO_WM_ASSEMBLE_CHIP_INDEX" val="d014f79bfb0f46f0bcbf12a844b8322d"/>
  <p:tag name="KSO_WM_UNIT_TEXT_FILL_FORE_SCHEMECOLOR_INDEX_BRIGHTNESS" val="0"/>
  <p:tag name="KSO_WM_UNIT_TEXT_FILL_FORE_SCHEMECOLOR_INDEX" val="13"/>
  <p:tag name="KSO_WM_UNIT_TEXT_FILL_TYPE" val="1"/>
  <p:tag name="KSO_WM_TEMPLATE_ASSEMBLE_XID" val="60656e944054ed1e2fb7fc0c"/>
  <p:tag name="KSO_WM_TEMPLATE_ASSEMBLE_GROUPID" val="60656e944054ed1e2fb7fc0c"/>
</p:tagLst>
</file>

<file path=ppt/tags/tag1086.xml><?xml version="1.0" encoding="utf-8"?>
<p:tagLst xmlns:p="http://schemas.openxmlformats.org/presentationml/2006/main">
  <p:tag name="KSO_WM_TEMPLATE_CATEGORY" val="diagram"/>
  <p:tag name="KSO_WM_TEMPLATE_INDEX" val="20211009"/>
  <p:tag name="KSO_WM_SLIDE_ID" val="diagram20211009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48"/>
  <p:tag name="KSO_WM_SLIDE_SIZE" val="960*444"/>
  <p:tag name="KSO_WM_TAG_VERSION" val="1.0"/>
  <p:tag name="KSO_WM_TEMPLATE_SUBCATEGORY" val="21"/>
  <p:tag name="KSO_WM_SLIDE_SUBTYPE" val="picTxt"/>
  <p:tag name="KSO_WM_SPECIAL_SOURCE" val="bdnull"/>
  <p:tag name="KSO_WM_SLIDE_BACKGROUND" val="[&quot;general&quot;]"/>
  <p:tag name="KSO_WM_SLIDE_RATIO" val="1.777778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m&quot;,&quot;text_direction&quot;:&quot;vertical&quot;,&quot;support_big_font&quot;:false,&quot;fill_id&quot;:&quot;ac319cfcced045d4b1b96701c5c4cb6f&quot;,&quot;fill_align&quot;:&quot;cm&quot;,&quot;chip_types&quot;:[&quot;header&quot;]}],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t&quot;,&quot;text_direction&quot;:&quot;vertical&quot;,&quot;support_big_font&quot;:false,&quot;fill_id&quot;:&quot;ac319cfcced045d4b1b96701c5c4cb6f&quot;,&quot;fill_align&quot;:&quot;cm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03&quot;,&quot;maxSize&quot;:{&quot;size1&quot;:86.3},&quot;minSize&quot;:{&quot;size1&quot;:78.1},&quot;normalSize&quot;:{&quot;size1&quot;:82.7625},&quot;subLayout&quot;:[{&quot;id&quot;:&quot;2021-04-01T15:08:03&quot;,&quot;margin&quot;:{&quot;bottom&quot;:1.6929999589920044,&quot;left&quot;:0,&quot;right&quot;:0.2977500259876251,&quot;top&quot;:1.6929999589920044},&quot;type&quot;:0},{&quot;id&quot;:&quot;2021-04-01T15:08:03&quot;,&quot;margin&quot;:{&quot;bottom&quot;:2.680999994277954,&quot;left&quot;:1.1115000247955322,&quot;right&quot;:0.7934999465942383,&quot;top&quot;:2.5399999618530273},&quot;type&quot;:0}],&quot;type&quot;:0}"/>
  <p:tag name="KSO_WM_CHIP_XID" val="5efd9c3b81ee359a788b1deb"/>
  <p:tag name="KSO_WM_SLIDE_CAN_ADD_NAVIGATION" val="1"/>
  <p:tag name="KSO_WM_CHIP_DECFILLPROP" val="[]"/>
  <p:tag name="KSO_WM_CHIP_GROUPID" val="5efd9c3b81ee359a788b1dea"/>
  <p:tag name="KSO_WM_SLIDE_BACKGROUND_TYPE" val="general"/>
  <p:tag name="KSO_WM_SLIDE_SUPPORT_FEATURE_TYPE" val="3"/>
  <p:tag name="KSO_WM_TEMPLATE_ASSEMBLE_XID" val="60656e944054ed1e2fb7fc0c"/>
  <p:tag name="KSO_WM_TEMPLATE_ASSEMBLE_GROUPID" val="60656e944054ed1e2fb7fc0c"/>
</p:tagLst>
</file>

<file path=ppt/tags/tag10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0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094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0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SHOW_EDIT_AREA_INDICATION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09_1*a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795078595d1c47e5aac6495d0f05b317"/>
  <p:tag name="KSO_WM_CHIP_GROUPID" val="5ed9b8b3eee88846f39f355c"/>
  <p:tag name="KSO_WM_CHIP_XID" val="5ed9b8b3eee88846f39f355d"/>
  <p:tag name="KSO_WM_CHIP_FILLAREA_FILL_RULE" val="{&quot;fill_align&quot;:&quot;cm&quot;,&quot;fill_mode&quot;:&quot;full&quot;,&quot;sacle_strategy&quot;:&quot;smart&quot;}"/>
  <p:tag name="KSO_WM_ASSEMBLE_CHIP_INDEX" val="d014f79bfb0f46f0bcbf12a844b8322d"/>
  <p:tag name="KSO_WM_UNIT_TEXT_FILL_FORE_SCHEMECOLOR_INDEX_BRIGHTNESS" val="0"/>
  <p:tag name="KSO_WM_UNIT_TEXT_FILL_FORE_SCHEMECOLOR_INDEX" val="13"/>
  <p:tag name="KSO_WM_UNIT_TEXT_FILL_TYPE" val="1"/>
  <p:tag name="KSO_WM_TEMPLATE_ASSEMBLE_XID" val="60656e944054ed1e2fb7fc0c"/>
  <p:tag name="KSO_WM_TEMPLATE_ASSEMBLE_GROUPID" val="60656e944054ed1e2fb7fc0c"/>
</p:tagLst>
</file>

<file path=ppt/tags/tag1096.xml><?xml version="1.0" encoding="utf-8"?>
<p:tagLst xmlns:p="http://schemas.openxmlformats.org/presentationml/2006/main">
  <p:tag name="KSO_WM_TEMPLATE_CATEGORY" val="diagram"/>
  <p:tag name="KSO_WM_TEMPLATE_INDEX" val="20211009"/>
  <p:tag name="KSO_WM_SLIDE_ID" val="diagram20211009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48"/>
  <p:tag name="KSO_WM_SLIDE_SIZE" val="960*444"/>
  <p:tag name="KSO_WM_TAG_VERSION" val="1.0"/>
  <p:tag name="KSO_WM_TEMPLATE_SUBCATEGORY" val="21"/>
  <p:tag name="KSO_WM_SLIDE_SUBTYPE" val="picTxt"/>
  <p:tag name="KSO_WM_SPECIAL_SOURCE" val="bdnull"/>
  <p:tag name="KSO_WM_SLIDE_BACKGROUND" val="[&quot;general&quot;]"/>
  <p:tag name="KSO_WM_SLIDE_RATIO" val="1.777778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m&quot;,&quot;text_direction&quot;:&quot;vertical&quot;,&quot;support_big_font&quot;:false,&quot;fill_id&quot;:&quot;ac319cfcced045d4b1b96701c5c4cb6f&quot;,&quot;fill_align&quot;:&quot;cm&quot;,&quot;chip_types&quot;:[&quot;header&quot;]}],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t&quot;,&quot;text_direction&quot;:&quot;vertical&quot;,&quot;support_big_font&quot;:false,&quot;fill_id&quot;:&quot;ac319cfcced045d4b1b96701c5c4cb6f&quot;,&quot;fill_align&quot;:&quot;cm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03&quot;,&quot;maxSize&quot;:{&quot;size1&quot;:86.3},&quot;minSize&quot;:{&quot;size1&quot;:78.1},&quot;normalSize&quot;:{&quot;size1&quot;:84.48125},&quot;subLayout&quot;:[{&quot;id&quot;:&quot;2021-04-01T15:08:03&quot;,&quot;margin&quot;:{&quot;bottom&quot;:1.6929999589920044,&quot;left&quot;:0,&quot;right&quot;:0.2977500259876251,&quot;top&quot;:1.6929999589920044},&quot;type&quot;:0},{&quot;id&quot;:&quot;2021-04-01T15:08:03&quot;,&quot;margin&quot;:{&quot;bottom&quot;:2.680999994277954,&quot;left&quot;:1.1115000247955322,&quot;right&quot;:0.7934999465942383,&quot;top&quot;:2.5399999618530273},&quot;type&quot;:0}],&quot;type&quot;:0}"/>
  <p:tag name="KSO_WM_CHIP_XID" val="5efd9c3b81ee359a788b1deb"/>
  <p:tag name="KSO_WM_SLIDE_CAN_ADD_NAVIGATION" val="1"/>
  <p:tag name="KSO_WM_CHIP_DECFILLPROP" val="[]"/>
  <p:tag name="KSO_WM_CHIP_GROUPID" val="5efd9c3b81ee359a788b1dea"/>
  <p:tag name="KSO_WM_SLIDE_BACKGROUND_TYPE" val="general"/>
  <p:tag name="KSO_WM_SLIDE_SUPPORT_FEATURE_TYPE" val="3"/>
  <p:tag name="KSO_WM_TEMPLATE_ASSEMBLE_XID" val="60656e944054ed1e2fb7fc0c"/>
  <p:tag name="KSO_WM_TEMPLATE_ASSEMBLE_GROUPID" val="60656e944054ed1e2fb7fc0c"/>
</p:tagLst>
</file>

<file path=ppt/tags/tag109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10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1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1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67_1*i*2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517c0a8d4e643faac4c14e8bfee66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TEXT_FILL_FORE_SCHEMECOLOR_INDEX_BRIGHTNESS" val="0"/>
  <p:tag name="KSO_WM_UNIT_TEXT_FILL_FORE_SCHEMECOLOR_INDEX" val="2"/>
  <p:tag name="KSO_WM_UNIT_TEXT_FILL_TYPE" val="1"/>
  <p:tag name="KSO_WM_UNIT_VALUE" val="252"/>
  <p:tag name="KSO_WM_TEMPLATE_ASSEMBLE_XID" val="60656f9b4054ed1e2fb80d6e"/>
  <p:tag name="KSO_WM_TEMPLATE_ASSEMBLE_GROUPID" val="60656f9b4054ed1e2fb80d6e"/>
</p:tagLst>
</file>

<file path=ppt/tags/tag1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67_1*i*3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58ca4e4af8c46b28d1a14bc3761a7a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630"/>
  <p:tag name="KSO_WM_TEMPLATE_ASSEMBLE_XID" val="60656f9b4054ed1e2fb80d6e"/>
  <p:tag name="KSO_WM_TEMPLATE_ASSEMBLE_GROUPID" val="60656f9b4054ed1e2fb80d6e"/>
</p:tagLst>
</file>

<file path=ppt/tags/tag1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67_1*i*4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60ef649c3cd4167ac48b71d6d399a1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e"/>
  <p:tag name="KSO_WM_TEMPLATE_ASSEMBLE_GROUPID" val="60656f9b4054ed1e2fb80d6e"/>
</p:tagLst>
</file>

<file path=ppt/tags/tag1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67_1*i*5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00c20734b6f4271bb27757094427133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e"/>
  <p:tag name="KSO_WM_TEMPLATE_ASSEMBLE_GROUPID" val="60656f9b4054ed1e2fb80d6e"/>
</p:tagLst>
</file>

<file path=ppt/tags/tag1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67_1*a*1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c512ddca3544ba95f8a7800298198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1bed2ff589640589acbf602a3d3dc60"/>
  <p:tag name="KSO_WM_UNIT_TEXT_FILL_FORE_SCHEMECOLOR_INDEX_BRIGHTNESS" val="0"/>
  <p:tag name="KSO_WM_UNIT_TEXT_FILL_FORE_SCHEMECOLOR_INDEX" val="13"/>
  <p:tag name="KSO_WM_UNIT_TEXT_FILL_TYPE" val="1"/>
  <p:tag name="KSO_WM_TEMPLATE_ASSEMBLE_XID" val="60656f9b4054ed1e2fb80d6e"/>
  <p:tag name="KSO_WM_TEMPLATE_ASSEMBLE_GROUPID" val="60656f9b4054ed1e2fb80d6e"/>
</p:tagLst>
</file>

<file path=ppt/tags/tag1109.xml><?xml version="1.0" encoding="utf-8"?>
<p:tagLst xmlns:p="http://schemas.openxmlformats.org/presentationml/2006/main">
  <p:tag name="KSO_WM_UNIT_VALUE" val="1184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67_1*d*1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33bc4b4ba524c4f93cf3ee804f8e5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24f326405d14055a5da1b2ce56ef59f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b4054ed1e2fb80d6e"/>
  <p:tag name="KSO_WM_TEMPLATE_ASSEMBLE_GROUPID" val="60656f9b4054ed1e2fb80d6e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110.xml><?xml version="1.0" encoding="utf-8"?>
<p:tagLst xmlns:p="http://schemas.openxmlformats.org/presentationml/2006/main">
  <p:tag name="KSO_WM_SLIDE_ID" val="diagram2021476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3*540"/>
  <p:tag name="KSO_WM_SLIDE_POSITION" val="0*0"/>
  <p:tag name="KSO_WM_TAG_VERSION" val="1.0"/>
  <p:tag name="KSO_WM_BEAUTIFY_FLAG" val="#wm#"/>
  <p:tag name="KSO_WM_TEMPLATE_CATEGORY" val="diagram"/>
  <p:tag name="KSO_WM_TEMPLATE_INDEX" val="20214767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.712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5:51&quot;,&quot;maxSize&quot;:{&quot;size1&quot;:26.3},&quot;minSize&quot;:{&quot;size1&quot;:26.3},&quot;normalSize&quot;:{&quot;size1&quot;:26.3},&quot;subLayout&quot;:[{&quot;id&quot;:&quot;2021-04-01T15:55:51&quot;,&quot;margin&quot;:{&quot;bottom&quot;:8.467000007629395,&quot;left&quot;:1.2697499990463257,&quot;right&quot;:0.0195000022649765,&quot;top&quot;:3.38700008392334},&quot;type&quot;:0},{&quot;id&quot;:&quot;2021-04-01T15:55:51&quot;,&quot;margin&quot;:{&quot;bottom&quot;:2.5399999618530273,&quot;left&quot;:1.5674998760223389,&quot;right&quot;:1.9049999713897705,&quot;top&quot;:2.117000102996826}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95c973fcd6134020a63a4180aebd3213&quot;,&quot;fill_align&quot;:&quot;lt&quot;,&quot;text_align&quot;:&quot;lt&quot;,&quot;text_direction&quot;:&quot;horizontal&quot;,&quot;chip_types&quot;:[&quot;text&quot;,&quot;header&quot;]},{&quot;fill_id&quot;:&quot;1c24f19bff6c4bd6a5f20f57a535bdbe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f21358a491bb0086638bf9"/>
  <p:tag name="KSO_WM_SLIDE_CAN_ADD_NAVIGATION" val="1"/>
  <p:tag name="KSO_WM_CHIP_GROUPID" val="5ef21358a491bb0086638bf8"/>
  <p:tag name="KSO_WM_SLIDE_BACKGROUND_TYPE" val="leftRight"/>
  <p:tag name="KSO_WM_SLIDE_SUPPORT_FEATURE_TYPE" val="3"/>
  <p:tag name="KSO_WM_TEMPLATE_ASSEMBLE_XID" val="60656f9b4054ed1e2fb80d6e"/>
  <p:tag name="KSO_WM_TEMPLATE_ASSEMBLE_GROUPID" val="60656f9b4054ed1e2fb80d6e"/>
</p:tagLst>
</file>

<file path=ppt/tags/tag111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720_1*i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1f09c4cedb4b11b66eaad01eac555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3"/>
  <p:tag name="KSO_WM_TEMPLATE_ASSEMBLE_XID" val="60656e7d4054ed1e2fb7f9d0"/>
  <p:tag name="KSO_WM_TEMPLATE_ASSEMBLE_GROUPID" val="60656e7d4054ed1e2fb7f9d0"/>
</p:tagLst>
</file>

<file path=ppt/tags/tag1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720_1*i*2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7d16a5fd8004a03af2e09f03448e1b9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1707e5bb2a422ac9a2b53"/>
  <p:tag name="KSO_WM_CHIP_XID" val="5ef1707e5bb2a422ac9a2b54"/>
  <p:tag name="KSO_WM_TEMPLATE_ASSEMBLE_XID" val="60656e7d4054ed1e2fb7f9d0"/>
  <p:tag name="KSO_WM_TEMPLATE_ASSEMBLE_GROUPID" val="60656e7d4054ed1e2fb7f9d0"/>
</p:tagLst>
</file>

<file path=ppt/tags/tag1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720_1*i*3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720_1*i*4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720_1*i*5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8720_1*i*6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8720_1*i*7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8720_1*i*8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8720_1*i*9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1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8720_1*i*10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8389f40d9bf4270820c1e08e07797b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5ab429e13014466a97d9197e6fb2b002&quot;,&quot;X&quot;:{&quot;Pos&quot;:1},&quot;Y&quot;:{&quot;Pos&quot;:1}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20"/>
  <p:tag name="KSO_WM_TEMPLATE_ASSEMBLE_XID" val="60656e7d4054ed1e2fb7f9d0"/>
  <p:tag name="KSO_WM_TEMPLATE_ASSEMBLE_GROUPID" val="60656e7d4054ed1e2fb7f9d0"/>
</p:tagLst>
</file>

<file path=ppt/tags/tag1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0_1*a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10c9c18076b413bb7a6d715dcade5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9afc3cf2d9b448b93859e507a47fcfb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d0"/>
  <p:tag name="KSO_WM_TEMPLATE_ASSEMBLE_GROUPID" val="60656e7d4054ed1e2fb7f9d0"/>
  <p:tag name="KSO_WM_UNIT_SMARTLAYOUT_COMPRESS_INFO" val="{&#10;    &quot;id&quot;: &quot;2021-04-01T15:01:49&quot;,&#10;    &quot;max&quot;: 0.012440944881888072,&#10;    &quot;topChanged&quot;: 0.008087609541134395&#10;}&#10;"/>
</p:tagLst>
</file>

<file path=ppt/tags/tag1129.xml><?xml version="1.0" encoding="utf-8"?>
<p:tagLst xmlns:p="http://schemas.openxmlformats.org/presentationml/2006/main">
  <p:tag name="KSO_WM_UNIT_VALUE" val="931*270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8720_1*d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ab429e13014466a97d9197e6fb2b0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d249474808a4162bcdc54e0840707b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d4054ed1e2fb7f9d0"/>
  <p:tag name="KSO_WM_TEMPLATE_ASSEMBLE_GROUPID" val="60656e7d4054ed1e2fb7f9d0"/>
  <p:tag name="KSO_WM_UNIT_PICTURE_CLIP_FLAG" val="0"/>
</p:tagLst>
</file>

<file path=ppt/tags/tag11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0.xml><?xml version="1.0" encoding="utf-8"?>
<p:tagLst xmlns:p="http://schemas.openxmlformats.org/presentationml/2006/main">
  <p:tag name="KSO_WM_SLIDE_ID" val="diagram20208720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937*480"/>
  <p:tag name="KSO_WM_SLIDE_POSITION" val="22*0"/>
  <p:tag name="KSO_WM_TAG_VERSION" val="1.0"/>
  <p:tag name="KSO_WM_BEAUTIFY_FLAG" val="#wm#"/>
  <p:tag name="KSO_WM_TEMPLATE_CATEGORY" val="diagram"/>
  <p:tag name="KSO_WM_TEMPLATE_INDEX" val="2020872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49&quot;,&quot;maxSize&quot;:{&quot;size1&quot;:22.4},&quot;minSize&quot;:{&quot;size1&quot;:20},&quot;normalSize&quot;:{&quot;size1&quot;:20.00018518518518},&quot;subLayout&quot;:[{&quot;id&quot;:&quot;2021-04-01T15:01:49&quot;,&quot;margin&quot;:{&quot;bottom&quot;:0.02600000612437725,&quot;left&quot;:1.2697499990463257,&quot;right&quot;:6.03225040435791,&quot;top&quot;:1.6929999589920044},&quot;type&quot;:0},{&quot;id&quot;:&quot;2021-04-01T15:01:49&quot;,&quot;margin&quot;:{&quot;bottom&quot;:2.9629998207092285,&quot;left&quot;:2.540250062942505,&quot;right&quot;:2.5394999980926514,&quot;top&quot;:2.089999914169311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cbc5ad0736cf4eccbc3375f750b410a4&quot;,&quot;fill_align&quot;:&quot;lm&quot;,&quot;chip_types&quot;:[&quot;header&quot;]},{&quot;text_align&quot;:&quot;lm&quot;,&quot;text_direction&quot;:&quot;horizontal&quot;,&quot;support_big_font&quot;:true,&quot;fill_id&quot;:&quot;001301a16bfe4fee952b84fd55dd512d&quot;,&quot;fill_align&quot;:&quot;cm&quot;,&quot;chip_types&quot;:[&quot;text&quot;]}],[{&quot;text_align&quot;:&quot;lm&quot;,&quot;text_direction&quot;:&quot;horizontal&quot;,&quot;support_big_font&quot;:false,&quot;fill_id&quot;:&quot;cbc5ad0736cf4eccbc3375f750b410a4&quot;,&quot;fill_align&quot;:&quot;lm&quot;,&quot;chip_types&quot;:[&quot;header&quot;]},{&quot;text_align&quot;:&quot;cm&quot;,&quot;text_direction&quot;:&quot;horizontal&quot;,&quot;support_features&quot;:[&quot;collage&quot;],&quot;support_big_font&quot;:false,&quot;fill_id&quot;:&quot;001301a16bfe4fee952b84fd55dd512d&quot;,&quot;fill_align&quot;:&quot;cm&quot;,&quot;chip_types&quot;:[&quot;diagram&quot;,&quot;pictext&quot;,&quot;picture&quot;,&quot;chart&quot;,&quot;table&quot;,&quot;video&quot;]}]]"/>
  <p:tag name="KSO_WM_TEMPLATE_MASTER_TYPE" val="0"/>
  <p:tag name="KSO_WM_TEMPLATE_COLOR_TYPE" val="1"/>
  <p:tag name="KSO_WM_CHIP_XID" val="5ef1707e5bb2a422ac9a2b54"/>
  <p:tag name="KSO_WM_CHIP_DECFILLPROP" val="[]"/>
  <p:tag name="KSO_WM_SLIDE_CAN_ADD_NAVIGATION" val="1"/>
  <p:tag name="KSO_WM_CHIP_GROUPID" val="5ef1707e5bb2a422ac9a2b53"/>
  <p:tag name="KSO_WM_SLIDE_BACKGROUND_TYPE" val="general"/>
  <p:tag name="KSO_WM_SLIDE_SUPPORT_FEATURE_TYPE" val="1"/>
  <p:tag name="KSO_WM_TEMPLATE_ASSEMBLE_XID" val="60656e7d4054ed1e2fb7f9d0"/>
  <p:tag name="KSO_WM_TEMPLATE_ASSEMBLE_GROUPID" val="60656e7d4054ed1e2fb7f9d0"/>
</p:tagLst>
</file>

<file path=ppt/tags/tag11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13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1475_1*d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VALUE" val="1904*3390"/>
  <p:tag name="KSO_WM_UNIT_SUPPORT_UNIT_TYPE" val="[&quot;d&quot;]"/>
  <p:tag name="KSO_WM_UNIT_PICTURE_CLIP_FLAG" val="0"/>
</p:tagLst>
</file>

<file path=ppt/tags/tag1139.xml><?xml version="1.0" encoding="utf-8"?>
<p:tagLst xmlns:p="http://schemas.openxmlformats.org/presentationml/2006/main">
  <p:tag name="KSO_WM_UNIT_ISCONTENTSTITLE" val="0"/>
  <p:tag name="KSO_WM_UNIT_PRESET_TEXT" val="单击此处&#13;输入您的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475_1*a*1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475_1*i*3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1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475_1*i*2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</p:tagLst>
</file>

<file path=ppt/tags/tag1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475_1*i*4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1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475_1*i*5"/>
  <p:tag name="KSO_WM_TEMPLATE_CATEGORY" val="diagram"/>
  <p:tag name="KSO_WM_TEMPLATE_INDEX" val="2020147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1144.xml><?xml version="1.0" encoding="utf-8"?>
<p:tagLst xmlns:p="http://schemas.openxmlformats.org/presentationml/2006/main">
  <p:tag name="KSO_WM_SLIDE_ID" val="diagram20201475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1*540"/>
  <p:tag name="KSO_WM_SLIDE_POSITION" val="0*0"/>
  <p:tag name="KSO_WM_TAG_VERSION" val="1.0"/>
  <p:tag name="KSO_WM_BEAUTIFY_FLAG" val="#wm#"/>
  <p:tag name="KSO_WM_TEMPLATE_CATEGORY" val="diagram"/>
  <p:tag name="KSO_WM_TEMPLATE_INDEX" val="20201475"/>
  <p:tag name="KSO_WM_SLIDE_LAYOUT" val="a_d"/>
  <p:tag name="KSO_WM_SLIDE_LAYOUT_CNT" val="1_1"/>
  <p:tag name="KSO_WM_SLIDE_BACKGROUND_TYPE" val="general"/>
</p:tagLst>
</file>

<file path=ppt/tags/tag114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152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15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SHOW_EDIT_AREA_INDICATION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09_1*a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795078595d1c47e5aac6495d0f05b317"/>
  <p:tag name="KSO_WM_CHIP_GROUPID" val="5ed9b8b3eee88846f39f355c"/>
  <p:tag name="KSO_WM_CHIP_XID" val="5ed9b8b3eee88846f39f355d"/>
  <p:tag name="KSO_WM_CHIP_FILLAREA_FILL_RULE" val="{&quot;fill_align&quot;:&quot;cm&quot;,&quot;fill_mode&quot;:&quot;full&quot;,&quot;sacle_strategy&quot;:&quot;smart&quot;}"/>
  <p:tag name="KSO_WM_ASSEMBLE_CHIP_INDEX" val="d014f79bfb0f46f0bcbf12a844b8322d"/>
  <p:tag name="KSO_WM_UNIT_TEXT_FILL_FORE_SCHEMECOLOR_INDEX_BRIGHTNESS" val="0"/>
  <p:tag name="KSO_WM_UNIT_TEXT_FILL_FORE_SCHEMECOLOR_INDEX" val="13"/>
  <p:tag name="KSO_WM_UNIT_TEXT_FILL_TYPE" val="1"/>
  <p:tag name="KSO_WM_TEMPLATE_ASSEMBLE_XID" val="60656e944054ed1e2fb7fc0c"/>
  <p:tag name="KSO_WM_TEMPLATE_ASSEMBLE_GROUPID" val="60656e944054ed1e2fb7fc0c"/>
</p:tagLst>
</file>

<file path=ppt/tags/tag1154.xml><?xml version="1.0" encoding="utf-8"?>
<p:tagLst xmlns:p="http://schemas.openxmlformats.org/presentationml/2006/main">
  <p:tag name="KSO_WM_TEMPLATE_CATEGORY" val="diagram"/>
  <p:tag name="KSO_WM_TEMPLATE_INDEX" val="20211009"/>
  <p:tag name="KSO_WM_SLIDE_ID" val="diagram20211009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48"/>
  <p:tag name="KSO_WM_SLIDE_SIZE" val="960*444"/>
  <p:tag name="KSO_WM_TAG_VERSION" val="1.0"/>
  <p:tag name="KSO_WM_TEMPLATE_SUBCATEGORY" val="21"/>
  <p:tag name="KSO_WM_SLIDE_SUBTYPE" val="picTxt"/>
  <p:tag name="KSO_WM_SPECIAL_SOURCE" val="bdnull"/>
  <p:tag name="KSO_WM_SLIDE_BACKGROUND" val="[&quot;general&quot;]"/>
  <p:tag name="KSO_WM_SLIDE_RATIO" val="1.777778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m&quot;,&quot;text_direction&quot;:&quot;vertical&quot;,&quot;support_big_font&quot;:false,&quot;fill_id&quot;:&quot;ac319cfcced045d4b1b96701c5c4cb6f&quot;,&quot;fill_align&quot;:&quot;cm&quot;,&quot;chip_types&quot;:[&quot;header&quot;]}],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t&quot;,&quot;text_direction&quot;:&quot;vertical&quot;,&quot;support_big_font&quot;:false,&quot;fill_id&quot;:&quot;ac319cfcced045d4b1b96701c5c4cb6f&quot;,&quot;fill_align&quot;:&quot;cm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03&quot;,&quot;maxSize&quot;:{&quot;size1&quot;:86.3},&quot;minSize&quot;:{&quot;size1&quot;:78.1},&quot;normalSize&quot;:{&quot;size1&quot;:82.7625},&quot;subLayout&quot;:[{&quot;id&quot;:&quot;2021-04-01T15:08:03&quot;,&quot;margin&quot;:{&quot;bottom&quot;:1.6929999589920044,&quot;left&quot;:0,&quot;right&quot;:0.2977500259876251,&quot;top&quot;:1.6929999589920044},&quot;type&quot;:0},{&quot;id&quot;:&quot;2021-04-01T15:08:03&quot;,&quot;margin&quot;:{&quot;bottom&quot;:2.680999994277954,&quot;left&quot;:1.1115000247955322,&quot;right&quot;:0.7934999465942383,&quot;top&quot;:2.5399999618530273},&quot;type&quot;:0}],&quot;type&quot;:0}"/>
  <p:tag name="KSO_WM_CHIP_XID" val="5efd9c3b81ee359a788b1deb"/>
  <p:tag name="KSO_WM_SLIDE_CAN_ADD_NAVIGATION" val="1"/>
  <p:tag name="KSO_WM_CHIP_DECFILLPROP" val="[]"/>
  <p:tag name="KSO_WM_CHIP_GROUPID" val="5efd9c3b81ee359a788b1dea"/>
  <p:tag name="KSO_WM_SLIDE_BACKGROUND_TYPE" val="general"/>
  <p:tag name="KSO_WM_SLIDE_SUPPORT_FEATURE_TYPE" val="3"/>
  <p:tag name="KSO_WM_TEMPLATE_ASSEMBLE_XID" val="60656e944054ed1e2fb7fc0c"/>
  <p:tag name="KSO_WM_TEMPLATE_ASSEMBLE_GROUPID" val="60656e944054ed1e2fb7fc0c"/>
</p:tagLst>
</file>

<file path=ppt/tags/tag115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1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1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67_1*i*2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517c0a8d4e643faac4c14e8bfee66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TEXT_FILL_FORE_SCHEMECOLOR_INDEX_BRIGHTNESS" val="0"/>
  <p:tag name="KSO_WM_UNIT_TEXT_FILL_FORE_SCHEMECOLOR_INDEX" val="2"/>
  <p:tag name="KSO_WM_UNIT_TEXT_FILL_TYPE" val="1"/>
  <p:tag name="KSO_WM_UNIT_VALUE" val="252"/>
  <p:tag name="KSO_WM_TEMPLATE_ASSEMBLE_XID" val="60656f9b4054ed1e2fb80d6e"/>
  <p:tag name="KSO_WM_TEMPLATE_ASSEMBLE_GROUPID" val="60656f9b4054ed1e2fb80d6e"/>
</p:tagLst>
</file>

<file path=ppt/tags/tag1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4767_1*i*3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58ca4e4af8c46b28d1a14bc3761a7a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1358a491bb0086638bf8"/>
  <p:tag name="KSO_WM_CHIP_XID" val="5ef21358a491bb0086638bf9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630"/>
  <p:tag name="KSO_WM_TEMPLATE_ASSEMBLE_XID" val="60656f9b4054ed1e2fb80d6e"/>
  <p:tag name="KSO_WM_TEMPLATE_ASSEMBLE_GROUPID" val="60656f9b4054ed1e2fb80d6e"/>
</p:tagLst>
</file>

<file path=ppt/tags/tag1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4767_1*i*4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60ef649c3cd4167ac48b71d6d399a1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e"/>
  <p:tag name="KSO_WM_TEMPLATE_ASSEMBLE_GROUPID" val="60656f9b4054ed1e2fb80d6e"/>
</p:tagLst>
</file>

<file path=ppt/tags/tag1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4767_1*i*5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600c20734b6f4271bb27757094427133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5ef21358a491bb0086638bf8"/>
  <p:tag name="KSO_WM_CHIP_XID" val="5ef21358a491bb0086638bf9"/>
  <p:tag name="KSO_WM_UNIT_FILL_FORE_SCHEMECOLOR_INDEX_BRIGHTNESS" val="0"/>
  <p:tag name="KSO_WM_UNIT_FILL_FORE_SCHEMECOLOR_INDEX" val="14"/>
  <p:tag name="KSO_WM_UNIT_FILL_TYPE" val="1"/>
  <p:tag name="KSO_WM_UNIT_VALUE" val="3"/>
  <p:tag name="KSO_WM_TEMPLATE_ASSEMBLE_XID" val="60656f9b4054ed1e2fb80d6e"/>
  <p:tag name="KSO_WM_TEMPLATE_ASSEMBLE_GROUPID" val="60656f9b4054ed1e2fb80d6e"/>
</p:tagLst>
</file>

<file path=ppt/tags/tag1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67_1*a*1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c512ddca3544ba95f8a7800298198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1bed2ff589640589acbf602a3d3dc60"/>
  <p:tag name="KSO_WM_UNIT_TEXT_FILL_FORE_SCHEMECOLOR_INDEX_BRIGHTNESS" val="0"/>
  <p:tag name="KSO_WM_UNIT_TEXT_FILL_FORE_SCHEMECOLOR_INDEX" val="13"/>
  <p:tag name="KSO_WM_UNIT_TEXT_FILL_TYPE" val="1"/>
  <p:tag name="KSO_WM_TEMPLATE_ASSEMBLE_XID" val="60656f9b4054ed1e2fb80d6e"/>
  <p:tag name="KSO_WM_TEMPLATE_ASSEMBLE_GROUPID" val="60656f9b4054ed1e2fb80d6e"/>
</p:tagLst>
</file>

<file path=ppt/tags/tag1167.xml><?xml version="1.0" encoding="utf-8"?>
<p:tagLst xmlns:p="http://schemas.openxmlformats.org/presentationml/2006/main">
  <p:tag name="KSO_WM_UNIT_VALUE" val="1184*203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67_1*d*1"/>
  <p:tag name="KSO_WM_TEMPLATE_CATEGORY" val="diagram"/>
  <p:tag name="KSO_WM_TEMPLATE_INDEX" val="2021476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33bc4b4ba524c4f93cf3ee804f8e5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24f326405d14055a5da1b2ce56ef59f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b4054ed1e2fb80d6e"/>
  <p:tag name="KSO_WM_TEMPLATE_ASSEMBLE_GROUPID" val="60656f9b4054ed1e2fb80d6e"/>
  <p:tag name="KSO_WM_UNIT_PICTURE_CLIP_FLAG" val="0"/>
</p:tagLst>
</file>

<file path=ppt/tags/tag1168.xml><?xml version="1.0" encoding="utf-8"?>
<p:tagLst xmlns:p="http://schemas.openxmlformats.org/presentationml/2006/main">
  <p:tag name="KSO_WM_SLIDE_ID" val="diagram2021476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3*540"/>
  <p:tag name="KSO_WM_SLIDE_POSITION" val="0*0"/>
  <p:tag name="KSO_WM_TAG_VERSION" val="1.0"/>
  <p:tag name="KSO_WM_BEAUTIFY_FLAG" val="#wm#"/>
  <p:tag name="KSO_WM_TEMPLATE_CATEGORY" val="diagram"/>
  <p:tag name="KSO_WM_TEMPLATE_INDEX" val="20214767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.712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5:51&quot;,&quot;maxSize&quot;:{&quot;size1&quot;:26.3},&quot;minSize&quot;:{&quot;size1&quot;:26.3},&quot;normalSize&quot;:{&quot;size1&quot;:26.3},&quot;subLayout&quot;:[{&quot;id&quot;:&quot;2021-04-01T15:55:51&quot;,&quot;margin&quot;:{&quot;bottom&quot;:8.467000007629395,&quot;left&quot;:1.2697499990463257,&quot;right&quot;:0.01950000412762165,&quot;top&quot;:3.38700008392334},&quot;type&quot;:0},{&quot;id&quot;:&quot;2021-04-01T15:55:51&quot;,&quot;margin&quot;:{&quot;bottom&quot;:2.5399999618530273,&quot;left&quot;:1.5674998760223389,&quot;right&quot;:1.9049999713897705,&quot;top&quot;:2.117000102996826}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95c973fcd6134020a63a4180aebd3213&quot;,&quot;fill_align&quot;:&quot;lt&quot;,&quot;text_align&quot;:&quot;lt&quot;,&quot;text_direction&quot;:&quot;horizontal&quot;,&quot;chip_types&quot;:[&quot;text&quot;,&quot;header&quot;]},{&quot;fill_id&quot;:&quot;1c24f19bff6c4bd6a5f20f57a535bdbe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f21358a491bb0086638bf9"/>
  <p:tag name="KSO_WM_SLIDE_CAN_ADD_NAVIGATION" val="1"/>
  <p:tag name="KSO_WM_CHIP_GROUPID" val="5ef21358a491bb0086638bf8"/>
  <p:tag name="KSO_WM_SLIDE_BACKGROUND_TYPE" val="leftRight"/>
  <p:tag name="KSO_WM_SLIDE_SUPPORT_FEATURE_TYPE" val="3"/>
  <p:tag name="KSO_WM_TEMPLATE_ASSEMBLE_XID" val="60656f9b4054ed1e2fb80d6e"/>
  <p:tag name="KSO_WM_TEMPLATE_ASSEMBLE_GROUPID" val="60656f9b4054ed1e2fb80d6e"/>
</p:tagLst>
</file>

<file path=ppt/tags/tag116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374_1*a*1"/>
  <p:tag name="KSO_WM_TEMPLATE_CATEGORY" val="diagram"/>
  <p:tag name="KSO_WM_TEMPLATE_INDEX" val="20207374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141a45ccba44e76a1a8a087a82fd8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26a236dad494bb284e4cf15bbc6cb35"/>
  <p:tag name="KSO_WM_UNIT_TEXT_FILL_FORE_SCHEMECOLOR_INDEX_BRIGHTNESS" val="0"/>
  <p:tag name="KSO_WM_UNIT_TEXT_FILL_FORE_SCHEMECOLOR_INDEX" val="13"/>
  <p:tag name="KSO_WM_UNIT_TEXT_FILL_TYPE" val="1"/>
  <p:tag name="KSO_WM_TEMPLATE_ASSEMBLE_XID" val="60656e664054ed1e2fb7f7e6"/>
  <p:tag name="KSO_WM_TEMPLATE_ASSEMBLE_GROUPID" val="60656e664054ed1e2fb7f7e6"/>
</p:tagLst>
</file>

<file path=ppt/tags/tag11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74_1*f*1"/>
  <p:tag name="KSO_WM_TEMPLATE_CATEGORY" val="diagram"/>
  <p:tag name="KSO_WM_TEMPLATE_INDEX" val="2020737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8"/>
  <p:tag name="KSO_WM_UNIT_SHOW_EDIT_AREA_INDICATION" val="1"/>
  <p:tag name="KSO_WM_CHIP_GROUPID" val="5e6b05596848fb12bee65ac8"/>
  <p:tag name="KSO_WM_CHIP_XID" val="5e6b05596848fb12bee65aca"/>
  <p:tag name="KSO_WM_UNIT_DEC_AREA_ID" val="684ee5c2762646ec942ba08fcc752e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fb75ce0083b47af94b90ab1c5d83b62"/>
  <p:tag name="KSO_WM_UNIT_TEXT_FILL_FORE_SCHEMECOLOR_INDEX_BRIGHTNESS" val="0.25"/>
  <p:tag name="KSO_WM_UNIT_TEXT_FILL_FORE_SCHEMECOLOR_INDEX" val="13"/>
  <p:tag name="KSO_WM_UNIT_TEXT_FILL_TYPE" val="1"/>
  <p:tag name="KSO_WM_TEMPLATE_ASSEMBLE_XID" val="60656e664054ed1e2fb7f7e6"/>
  <p:tag name="KSO_WM_TEMPLATE_ASSEMBLE_GROUPID" val="60656e664054ed1e2fb7f7e6"/>
</p:tagLst>
</file>

<file path=ppt/tags/tag1178.xml><?xml version="1.0" encoding="utf-8"?>
<p:tagLst xmlns:p="http://schemas.openxmlformats.org/presentationml/2006/main">
  <p:tag name="KSO_WM_UNIT_PLACING_PICTURE_USER_VIEWPORT" val="{&quot;height&quot;:6030,&quot;width&quot;:6690}"/>
  <p:tag name="KSO_WM_UNIT_VALUE" val="1396*177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7374_1*d*1"/>
  <p:tag name="KSO_WM_TEMPLATE_CATEGORY" val="diagram"/>
  <p:tag name="KSO_WM_TEMPLATE_INDEX" val="2020737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23b4ee127c4423bbf52d50dd5b10a2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03eda3dba7b4b369eb7f6e3fb0dfb1a"/>
  <p:tag name="KSO_WM_UNIT_PLACING_PICTURE" val="703eda3dba7b4b369eb7f6e3fb0dfb1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e6"/>
  <p:tag name="KSO_WM_TEMPLATE_ASSEMBLE_GROUPID" val="60656e664054ed1e2fb7f7e6"/>
  <p:tag name="KSO_WM_UNIT_PLACING_PICTURE_INFO" val="{&quot;code&quot;:&quot;A&quot;,&quot;full_picture&quot;:true,&quot;last_full_picture&quot;:&quot;A&quot;,&quot;margin&quot;:{&quot;left&quot;:61.10192022242859,&quot;right&quot;:62.0419547859064},&quot;scheme&quot;:&quot;2-0&quot;,&quot;spacing&quot;:5}"/>
  <p:tag name="KSO_WM_UNIT_PLACING_PICTURE_USER_VIEWPORT_SMARTMENU" val="{&quot;height&quot;:5161.510446221305,&quot;width&quot;:5704.6829246379875}"/>
  <p:tag name="KSO_WM_UNIT_PLACING_PICTURE_USER_RELATIVERECTANGLE_SMARTMENU" val="{&quot;bottom&quot;:0,&quot;left&quot;:0,&quot;right&quot;:0,&quot;top&quot;:0}"/>
</p:tagLst>
</file>

<file path=ppt/tags/tag1179.xml><?xml version="1.0" encoding="utf-8"?>
<p:tagLst xmlns:p="http://schemas.openxmlformats.org/presentationml/2006/main">
  <p:tag name="KSO_WM_UNIT_PLACING_PICTURE_USER_VIEWPORT" val="{&quot;height&quot;:1600,&quot;width&quot;:12105}"/>
  <p:tag name="KSO_WM_UNIT_VALUE" val="1396*177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7374_1*d*1"/>
  <p:tag name="KSO_WM_TEMPLATE_CATEGORY" val="diagram"/>
  <p:tag name="KSO_WM_TEMPLATE_INDEX" val="2020737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23b4ee127c4423bbf52d50dd5b10a2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03eda3dba7b4b369eb7f6e3fb0dfb1a"/>
  <p:tag name="KSO_WM_UNIT_PLACING_PICTURE" val="703eda3dba7b4b369eb7f6e3fb0dfb1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e6"/>
  <p:tag name="KSO_WM_TEMPLATE_ASSEMBLE_GROUPID" val="60656e664054ed1e2fb7f7e6"/>
  <p:tag name="KSO_WM_UNIT_PLACING_PICTURE_INFO" val="{&quot;code&quot;:&quot;A&quot;,&quot;full_picture&quot;:true,&quot;last_full_picture&quot;:&quot;A&quot;,&quot;margin&quot;:{&quot;left&quot;:61.10192022242859,&quot;right&quot;:62.0419547859064},&quot;scheme&quot;:&quot;2-0&quot;,&quot;spacing&quot;:5}"/>
  <p:tag name="KSO_WM_UNIT_PLACING_PICTURE_USER_VIEWPORT_SMARTMENU" val="{&quot;height&quot;:628.489553778695,&quot;width&quot;:5704.6829246379875}"/>
  <p:tag name="KSO_WM_UNIT_PLACING_PICTURE_USER_RELATIVERECTANGLE_SMARTMENU" val="{&quot;bottom&quot;:0,&quot;left&quot;:0,&quot;right&quot;:0,&quot;top&quot;:0}"/>
</p:tagLst>
</file>

<file path=ppt/tags/tag11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37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4:56:30&quot;,&quot;maxSize&quot;:{&quot;size1&quot;:63.35909187793732},&quot;minSize&quot;:{&quot;size1&quot;:60.85909187793732},&quot;normalSize&quot;:{&quot;size1&quot;:63.35909187793732},&quot;subLayout&quot;:[{&quot;id&quot;:&quot;2021-04-01T14:56:30&quot;,&quot;margin&quot;:{&quot;bottom&quot;:2.5399999618530273,&quot;left&quot;:1.2697499990463257,&quot;right&quot;:0,&quot;top&quot;:2.5399999618530273},&quot;type&quot;:0},{&quot;id&quot;:&quot;2021-04-01T14:56:30&quot;,&quot;maxSize&quot;:{&quot;size1&quot;:46.65555873446994},&quot;minSize&quot;:{&quot;size1&quot;:28.85555873446994},&quot;normalSize&quot;:{&quot;size1&quot;:46.65537354928476},&quot;subLayout&quot;:[{&quot;id&quot;:&quot;2021-04-01T14:56:30&quot;,&quot;margin&quot;:{&quot;bottom&quot;:0.8500000238418579,&quot;left&quot;:0.9524999856948853,&quot;right&quot;:1.9049999713897705,&quot;top&quot;:2.5399999618530273},&quot;type&quot;:0},{&quot;id&quot;:&quot;2021-04-01T14:56:30&quot;,&quot;margin&quot;:{&quot;bottom&quot;:2.5399999618530273,&quot;left&quot;:0.9524999856948853,&quot;right&quot;:1.9049999713897705,&quot;top&quot;:0.02600000612437725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cf828b86bf8da9b67401d7"/>
  <p:tag name="KSO_WM_CHIP_FILLPROP" val="[[{&quot;text_align&quot;:&quot;lb&quot;,&quot;text_direction&quot;:&quot;horizontal&quot;,&quot;support_big_font&quot;:false,&quot;fill_id&quot;:&quot;722accd572074b41a2d4cf8c733c9957&quot;,&quot;fill_align&quot;:&quot;lb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]},{&quot;text_align&quot;:&quot;lm&quot;,&quot;text_direction&quot;:&quot;horizontal&quot;,&quot;support_features&quot;:[&quot;collage&quot;,&quot;carousel&quot;],&quot;support_big_font&quot;:false,&quot;fill_id&quot;:&quot;e836bed5e59843b5bc0179a1591ebf37&quot;,&quot;fill_align&quot;:&quot;cm&quot;,&quot;chip_types&quot;:[&quot;diagram&quot;,&quot;pictext&quot;,&quot;picture&quot;,&quot;chart&quot;,&quot;table&quot;,&quot;video&quot;]}]]"/>
  <p:tag name="KSO_WM_SLIDE_ID" val="diagram2020737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CHIP_GROUPID" val="5ed8c03fafe44fab1839c217"/>
  <p:tag name="KSO_WM_SLIDE_BACKGROUND_TYPE" val="frame"/>
  <p:tag name="KSO_WM_SLIDE_SUPPORT_FEATURE_TYPE" val="3"/>
  <p:tag name="KSO_WM_TEMPLATE_ASSEMBLE_XID" val="60656e664054ed1e2fb7f7e6"/>
  <p:tag name="KSO_WM_TEMPLATE_ASSEMBLE_GROUPID" val="60656e664054ed1e2fb7f7e6"/>
</p:tagLst>
</file>

<file path=ppt/tags/tag11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188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18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SHOW_EDIT_AREA_INDICATION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09_1*a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FAULT_FONT" val="24;44;4"/>
  <p:tag name="KSO_WM_UNIT_BLOCK" val="0"/>
  <p:tag name="KSO_WM_UNIT_DEC_AREA_ID" val="795078595d1c47e5aac6495d0f05b317"/>
  <p:tag name="KSO_WM_CHIP_GROUPID" val="5ed9b8b3eee88846f39f355c"/>
  <p:tag name="KSO_WM_CHIP_XID" val="5ed9b8b3eee88846f39f355d"/>
  <p:tag name="KSO_WM_CHIP_FILLAREA_FILL_RULE" val="{&quot;fill_align&quot;:&quot;cm&quot;,&quot;fill_mode&quot;:&quot;full&quot;,&quot;sacle_strategy&quot;:&quot;smart&quot;}"/>
  <p:tag name="KSO_WM_ASSEMBLE_CHIP_INDEX" val="d014f79bfb0f46f0bcbf12a844b8322d"/>
  <p:tag name="KSO_WM_UNIT_TEXT_FILL_FORE_SCHEMECOLOR_INDEX_BRIGHTNESS" val="0"/>
  <p:tag name="KSO_WM_UNIT_TEXT_FILL_FORE_SCHEMECOLOR_INDEX" val="13"/>
  <p:tag name="KSO_WM_UNIT_TEXT_FILL_TYPE" val="1"/>
  <p:tag name="KSO_WM_TEMPLATE_ASSEMBLE_XID" val="60656e944054ed1e2fb7fc0c"/>
  <p:tag name="KSO_WM_TEMPLATE_ASSEMBLE_GROUPID" val="60656e944054ed1e2fb7fc0c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90.xml><?xml version="1.0" encoding="utf-8"?>
<p:tagLst xmlns:p="http://schemas.openxmlformats.org/presentationml/2006/main">
  <p:tag name="KSO_WM_TEMPLATE_CATEGORY" val="diagram"/>
  <p:tag name="KSO_WM_TEMPLATE_INDEX" val="20211009"/>
  <p:tag name="KSO_WM_SLIDE_ID" val="diagram20211009_1"/>
  <p:tag name="KSO_WM_SLIDE_INDEX" val="1"/>
  <p:tag name="KSO_WM_SLIDE_ITEM_CNT" val="0"/>
  <p:tag name="KSO_WM_SLIDE_LAYOUT" val="a_d"/>
  <p:tag name="KSO_WM_SLIDE_LAYOUT_CNT" val="1_1"/>
  <p:tag name="KSO_WM_SLIDE_TYPE" val="text"/>
  <p:tag name="KSO_WM_BEAUTIFY_FLAG" val="#wm#"/>
  <p:tag name="KSO_WM_SLIDE_POSITION" val="0*48"/>
  <p:tag name="KSO_WM_SLIDE_SIZE" val="960*444"/>
  <p:tag name="KSO_WM_TAG_VERSION" val="1.0"/>
  <p:tag name="KSO_WM_TEMPLATE_SUBCATEGORY" val="21"/>
  <p:tag name="KSO_WM_SLIDE_SUBTYPE" val="picTxt"/>
  <p:tag name="KSO_WM_SPECIAL_SOURCE" val="bdnull"/>
  <p:tag name="KSO_WM_SLIDE_BACKGROUND" val="[&quot;general&quot;]"/>
  <p:tag name="KSO_WM_SLIDE_RATIO" val="1.777778"/>
  <p:tag name="KSO_WM_TEMPLATE_MASTER_TYPE" val="0"/>
  <p:tag name="KSO_WM_TEMPLATE_COLOR_TYPE" val="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m&quot;,&quot;text_direction&quot;:&quot;vertical&quot;,&quot;support_big_font&quot;:false,&quot;fill_id&quot;:&quot;ac319cfcced045d4b1b96701c5c4cb6f&quot;,&quot;fill_align&quot;:&quot;cm&quot;,&quot;chip_types&quot;:[&quot;header&quot;]}],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t&quot;,&quot;text_direction&quot;:&quot;vertical&quot;,&quot;support_big_font&quot;:false,&quot;fill_id&quot;:&quot;ac319cfcced045d4b1b96701c5c4cb6f&quot;,&quot;fill_align&quot;:&quot;cm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03&quot;,&quot;maxSize&quot;:{&quot;size1&quot;:86.3},&quot;minSize&quot;:{&quot;size1&quot;:78.1},&quot;normalSize&quot;:{&quot;size1&quot;:84.48125},&quot;subLayout&quot;:[{&quot;id&quot;:&quot;2021-04-01T15:08:03&quot;,&quot;margin&quot;:{&quot;bottom&quot;:1.6929999589920044,&quot;left&quot;:0,&quot;right&quot;:0.2977500259876251,&quot;top&quot;:1.6929999589920044},&quot;type&quot;:0},{&quot;id&quot;:&quot;2021-04-01T15:08:03&quot;,&quot;margin&quot;:{&quot;bottom&quot;:2.680999994277954,&quot;left&quot;:1.1115000247955322,&quot;right&quot;:0.7934999465942383,&quot;top&quot;:2.5399999618530273},&quot;type&quot;:0}],&quot;type&quot;:0}"/>
  <p:tag name="KSO_WM_CHIP_XID" val="5efd9c3b81ee359a788b1deb"/>
  <p:tag name="KSO_WM_SLIDE_CAN_ADD_NAVIGATION" val="1"/>
  <p:tag name="KSO_WM_CHIP_DECFILLPROP" val="[]"/>
  <p:tag name="KSO_WM_CHIP_GROUPID" val="5efd9c3b81ee359a788b1dea"/>
  <p:tag name="KSO_WM_SLIDE_BACKGROUND_TYPE" val="general"/>
  <p:tag name="KSO_WM_SLIDE_SUPPORT_FEATURE_TYPE" val="3"/>
  <p:tag name="KSO_WM_TEMPLATE_ASSEMBLE_XID" val="60656e944054ed1e2fb7fc0c"/>
  <p:tag name="KSO_WM_TEMPLATE_ASSEMBLE_GROUPID" val="60656e944054ed1e2fb7fc0c"/>
</p:tagLst>
</file>

<file path=ppt/tags/tag11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03_1*a*1"/>
  <p:tag name="KSO_WM_TEMPLATE_CATEGORY" val="diagram"/>
  <p:tag name="KSO_WM_TEMPLATE_INDEX" val="20213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26220dfb17649ca8c0cfaa7056ce5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9dc3c8fef9ea4f26999bc64f49cc4e77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e"/>
  <p:tag name="KSO_WM_TEMPLATE_ASSEMBLE_GROUPID" val="60656eb54054ed1e2fb7fe8e"/>
</p:tagLst>
</file>

<file path=ppt/tags/tag1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303_1*i*1"/>
  <p:tag name="KSO_WM_TEMPLATE_CATEGORY" val="diagram"/>
  <p:tag name="KSO_WM_TEMPLATE_INDEX" val="2021330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96e9951f4045379a892feef2cae2bf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ebbd7dbaaa5d4585a4419c8582966763&quot;,&quot;X&quot;:{&quot;Pos&quot;:1},&quot;Y&quot;:{&quot;Pos&quot;:1}},&quot;whChangeMode&quot;:1}"/>
  <p:tag name="KSO_WM_CHIP_GROUPID" val="5f5ee1ca4d6848d78f644aed"/>
  <p:tag name="KSO_WM_CHIP_XID" val="5f69675b553136823a5e61e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50"/>
  <p:tag name="KSO_WM_TEMPLATE_ASSEMBLE_XID" val="60656eb54054ed1e2fb7fe8e"/>
  <p:tag name="KSO_WM_TEMPLATE_ASSEMBLE_GROUPID" val="60656eb54054ed1e2fb7fe8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303_1*i*2"/>
  <p:tag name="KSO_WM_TEMPLATE_CATEGORY" val="diagram"/>
  <p:tag name="KSO_WM_TEMPLATE_INDEX" val="2021330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ce29a755a434b7e9f32f8eab0e4847b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ebbd7dbaaa5d4585a4419c8582966763&quot;,&quot;X&quot;:{&quot;Pos&quot;:2},&quot;Y&quot;:{&quot;Pos&quot;:0}},&quot;whChangeMode&quot;:0}"/>
  <p:tag name="KSO_WM_CHIP_GROUPID" val="5f5ee1ca4d6848d78f644aed"/>
  <p:tag name="KSO_WM_CHIP_XID" val="5f69675b553136823a5e61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b54054ed1e2fb7fe8e"/>
  <p:tag name="KSO_WM_TEMPLATE_ASSEMBLE_GROUPID" val="60656eb54054ed1e2fb7fe8e"/>
</p:tagLst>
</file>

<file path=ppt/tags/tag1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303_1*i*3"/>
  <p:tag name="KSO_WM_TEMPLATE_CATEGORY" val="diagram"/>
  <p:tag name="KSO_WM_TEMPLATE_INDEX" val="2021330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51328fc8cde41748ba417e5b9179926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ebbd7dbaaa5d4585a4419c8582966763&quot;,&quot;X&quot;:{&quot;Pos&quot;:0},&quot;Y&quot;:{&quot;Pos&quot;:2}},&quot;whChangeMode&quot;:0}"/>
  <p:tag name="KSO_WM_CHIP_GROUPID" val="5f5ee1ca4d6848d78f644aed"/>
  <p:tag name="KSO_WM_CHIP_XID" val="5f69675b553136823a5e61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"/>
  <p:tag name="KSO_WM_TEMPLATE_ASSEMBLE_XID" val="60656eb54054ed1e2fb7fe8e"/>
  <p:tag name="KSO_WM_TEMPLATE_ASSEMBLE_GROUPID" val="60656eb54054ed1e2fb7fe8e"/>
</p:tagLst>
</file>

<file path=ppt/tags/tag1202.xml><?xml version="1.0" encoding="utf-8"?>
<p:tagLst xmlns:p="http://schemas.openxmlformats.org/presentationml/2006/main">
  <p:tag name="KSO_WM_SLIDE_ID" val="diagram20213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303"/>
  <p:tag name="KSO_WM_SLIDE_LAYOUT" val="a_d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4:57&quot;,&quot;maxSize&quot;:{&quot;size1&quot;:31.1},&quot;minSize&quot;:{&quot;size1&quot;:20},&quot;normalSize&quot;:{&quot;size1&quot;:31.09981481481481},&quot;subLayout&quot;:[{&quot;id&quot;:&quot;2021-04-01T15:14:57&quot;,&quot;margin&quot;:{&quot;bottom&quot;:0.21199998259544373,&quot;left&quot;:1.2697499990463257,&quot;right&quot;:1.2697499990463257,&quot;top&quot;:1.6929999589920044},&quot;type&quot;:0},{&quot;id&quot;:&quot;2021-04-01T15:14:57&quot;,&quot;margin&quot;:{&quot;bottom&quot;:2.117000102996826,&quot;left&quot;:4.127249717712402,&quot;right&quot;:4.127249717712402,&quot;top&quot;:1.6929999589920044},&quot;type&quot;:0}],&quot;type&quot;:0}"/>
  <p:tag name="KSO_WM_SLIDE_BACKGROUND" val="[&quot;general&quot;]"/>
  <p:tag name="KSO_WM_SLIDE_RATIO" val="1.777778"/>
  <p:tag name="KSO_WM_SLIDE_SIZE" val="864*420"/>
  <p:tag name="KSO_WM_SLIDE_POSITION" val="47*4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5b553136823a5e61e2"/>
  <p:tag name="KSO_WM_CHIP_FILLPROP" val="[[{&quot;text_align&quot;:&quot;ct&quot;,&quot;text_direction&quot;:&quot;horizontal&quot;,&quot;support_big_font&quot;:false,&quot;picture_toward&quot;:0,&quot;picture_dockside&quot;:[],&quot;fill_id&quot;:&quot;f4e552a498f24ec88a7a49012f3332fe&quot;,&quot;fill_align&quot;:&quot;ct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174da224636a4d3fbb0d51f2ce0d7c1d&quot;,&quot;fill_align&quot;:&quot;cm&quot;,&quot;chip_types&quot;:[&quot;pictext&quot;,&quot;text&quot;,&quot;picture&quot;,&quot;table&quot;,&quot;video&quot;]}]]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1"/>
  <p:tag name="KSO_WM_TEMPLATE_ASSEMBLE_XID" val="60656eb54054ed1e2fb7fe8e"/>
  <p:tag name="KSO_WM_TEMPLATE_ASSEMBLE_GROUPID" val="60656eb54054ed1e2fb7fe8e"/>
</p:tagLst>
</file>

<file path=ppt/tags/tag1203.xml><?xml version="1.0" encoding="utf-8"?>
<p:tagLst xmlns:p="http://schemas.openxmlformats.org/presentationml/2006/main">
  <p:tag name="KSO_WM_UNIT_ISCONTENTSTITLE" val="0"/>
  <p:tag name="KSO_WM_UNIT_ISNUMDGMTITLE" val="0"/>
  <p:tag name="KSO_WM_UNIT_PRESET_TEXT" val="谢谢观看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20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  <p:tag name="KSO_WM_UNIT_TEXT_FILL_FORE_SCHEMECOLOR_INDEX_BRIGHTNESS" val="0"/>
  <p:tag name="KSO_WM_UNIT_TEXT_FILL_FORE_SCHEMECOLOR_INDEX" val="5"/>
  <p:tag name="KSO_WM_UNIT_TEXT_FILL_TYPE" val="1"/>
</p:tagLst>
</file>

<file path=ppt/tags/tag1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8281_20*i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type&quot;:&quot;i&quot;,&quot;index&quot;:&quot;1&quot;}"/>
  <p:tag name="KSO_WM_UNIT_PRESET_TEXT" val="THANKS"/>
  <p:tag name="KSO_WM_UNIT_TEXT_FILL_FORE_SCHEMECOLOR_INDEX_BRIGHTNESS" val="0"/>
  <p:tag name="KSO_WM_UNIT_TEXT_FILL_FORE_SCHEMECOLOR_INDEX" val="5"/>
  <p:tag name="KSO_WM_UNIT_TEXT_FILL_TYPE" val="1"/>
</p:tagLst>
</file>

<file path=ppt/tags/tag1205.xml><?xml version="1.0" encoding="utf-8"?>
<p:tagLst xmlns:p="http://schemas.openxmlformats.org/presentationml/2006/main">
  <p:tag name="KSO_WM_UNIT_VALUE" val="81*321"/>
  <p:tag name="KSO_WM_UNIT_HIGHLIGHT" val="0"/>
  <p:tag name="KSO_WM_UNIT_COMPATIBLE" val="0"/>
  <p:tag name="KSO_WM_UNIT_DIAGRAM_ISNUMVISUAL" val="0"/>
  <p:tag name="KSO_WM_UNIT_DIAGRAM_ISREFERUNIT" val="0"/>
  <p:tag name="KSO_WM_UNIT_TYPE" val="j"/>
  <p:tag name="KSO_WM_UNIT_INDEX" val="1"/>
  <p:tag name="KSO_WM_UNIT_ID" val="custom20218281_20*j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type&quot;:&quot;j&quot;,&quot;index&quot;:&quot;1&quot;}"/>
  <p:tag name="KSO_WM_UNIT_PICTURE_CLIP_FLAG" val="0"/>
</p:tagLst>
</file>

<file path=ppt/tags/tag1206.xml><?xml version="1.0" encoding="utf-8"?>
<p:tagLst xmlns:p="http://schemas.openxmlformats.org/presentationml/2006/main">
  <p:tag name="KSO_WM_TAG_VERSION" val="1.0"/>
  <p:tag name="KSO_WM_SLIDE_ITEM_CNT" val="0"/>
  <p:tag name="KSO_WM_SLIDE_LAYOUT" val="a_j"/>
  <p:tag name="KSO_WM_SLIDE_LAYOUT_CNT" val="1_1"/>
  <p:tag name="KSO_WM_SLIDE_TYPE" val="endPage"/>
  <p:tag name="KSO_WM_SLIDE_SUBTYPE" val="pureTxt"/>
  <p:tag name="KSO_WM_BEAUTIFY_FLAG" val="#wm#"/>
  <p:tag name="KSO_WM_COMBINE_RELATE_SLIDE_ID" val="background20185106_11"/>
  <p:tag name="KSO_WM_TEMPLATE_CATEGORY" val="custom"/>
  <p:tag name="KSO_WM_TEMPLATE_INDEX" val="20218281"/>
  <p:tag name="KSO_WM_SLIDE_ID" val="custom20218281_20"/>
  <p:tag name="KSO_WM_SLIDE_INDEX" val="20"/>
  <p:tag name="KSO_WM_TEMPLATE_SUBCATEGORY" val="0"/>
  <p:tag name="KSO_WM_TEMPLATE_MASTER_TYPE" val="1"/>
  <p:tag name="KSO_WM_TEMPLATE_COLOR_TYPE" val="0"/>
</p:tagLst>
</file>

<file path=ppt/tags/tag1207.xml><?xml version="1.0" encoding="utf-8"?>
<p:tagLst xmlns:p="http://schemas.openxmlformats.org/presentationml/2006/main">
  <p:tag name="COMMONDATA" val="eyJoZGlkIjoiZTI3ZjZlZGI0NjE4ZTYyOTdiYzdkZDBhZDFmOWQyMjkifQ=="/>
  <p:tag name="KSO_WPP_MARK_KEY" val="2dc20253-3c53-4557-bab0-09e35b2a1473"/>
</p:tagLst>
</file>

<file path=ppt/tags/tag1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154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AG_VERSION" val="1.0"/>
  <p:tag name="KSO_WM_BEAUTIFY_FLAG" val="#wm#"/>
  <p:tag name="KSO_WM_COMBINE_RELATE_SLIDE_ID" val="background20185106_1"/>
  <p:tag name="KSO_WM_TEMPLATE_CATEGORY" val="custom"/>
  <p:tag name="KSO_WM_TEMPLATE_INDEX" val="20188978"/>
  <p:tag name="KSO_WM_TEMPLATE_SUBCATEGORY" val="combine"/>
  <p:tag name="KSO_WM_TEMPLATE_THUMBS_INDEX" val="1、2、3、4、6、8、10、12、13"/>
  <p:tag name="KSO_WM_TEMPLATE_MASTER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</p:tagLst>
</file>

<file path=ppt/tags/tag2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4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4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24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5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5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6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7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8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9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312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AG_VERSION" val="1.0"/>
  <p:tag name="KSO_WM_BEAUTIFY_FLAG" val="#wm#"/>
  <p:tag name="KSO_WM_COMBINE_RELATE_SLIDE_ID" val="background20185106_1"/>
  <p:tag name="KSO_WM_TEMPLATE_CATEGORY" val="custom"/>
  <p:tag name="KSO_WM_TEMPLATE_INDEX" val="20188978"/>
  <p:tag name="KSO_WM_TEMPLATE_SUBCATEGORY" val="combine"/>
  <p:tag name="KSO_WM_TEMPLATE_THUMBS_INDEX" val="1、2、3、4、6、8、10、12、13"/>
  <p:tag name="KSO_WM_TEMPLATE_MASTER_TYPE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</p:tagLst>
</file>

<file path=ppt/tags/tag39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9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39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40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40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41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41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42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42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43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44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AG_VERSION" val="1.0"/>
  <p:tag name="KSO_WM_BEAUTIFY_FLAG" val="#wm#"/>
  <p:tag name="KSO_WM_COMBINE_RELATE_SLIDE_ID" val="background20185106_1"/>
  <p:tag name="KSO_WM_TEMPLATE_CATEGORY" val="custom"/>
  <p:tag name="KSO_WM_TEMPLATE_INDEX" val="20188978"/>
  <p:tag name="KSO_WM_TEMPLATE_SUBCATEGORY" val="combine"/>
  <p:tag name="KSO_WM_TEMPLATE_THUMBS_INDEX" val="1、2、3、4、6、8、10、12、13"/>
  <p:tag name="KSO_WM_TEMPLATE_MASTER_TYPE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55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55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56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56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57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58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58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59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59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60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60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62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78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AG_VERSION" val="1.0"/>
  <p:tag name="KSO_WM_BEAUTIFY_FLAG" val="#wm#"/>
  <p:tag name="KSO_WM_COMBINE_RELATE_SLIDE_ID" val="background20185106_1"/>
  <p:tag name="KSO_WM_TEMPLATE_CATEGORY" val="custom"/>
  <p:tag name="KSO_WM_TEMPLATE_INDEX" val="20188978"/>
  <p:tag name="KSO_WM_TEMPLATE_SUBCATEGORY" val="combine"/>
  <p:tag name="KSO_WM_TEMPLATE_THUMBS_INDEX" val="1、2、3、4、6、8、10、12、13"/>
  <p:tag name="KSO_WM_TEMPLATE_MASTER_TYPE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1"/>
  <p:tag name="KSO_WM_TEMPLATE_THUMBS_INDEX" val="1、2、3、4、5、6、7、8、9、10、11、12、13、14、15、16、17、18、19、20"/>
</p:tagLst>
</file>

<file path=ppt/tags/tag7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748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36_1*ζ_h_i*1_1_1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749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36_1*ζ_h_i*1_1_2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</p:tagLst>
</file>

<file path=ppt/tags/tag75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236_1*ζ_h_i*1_1_3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236_1*ζ_h_i*1_1_4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5236_1*ζ_h_i*1_1_5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6"/>
  <p:tag name="KSO_WM_UNIT_ID" val="diagram20215236_1*ζ_h_i*1_1_6"/>
  <p:tag name="KSO_WM_TEMPLATE_CATEGORY" val="diagram"/>
  <p:tag name="KSO_WM_TEMPLATE_INDEX" val="2021523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5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56.xml><?xml version="1.0" encoding="utf-8"?>
<p:tagLst xmlns:p="http://schemas.openxmlformats.org/presentationml/2006/main">
  <p:tag name="KSO_WM_UNIT_PLACING_PICTURE_USER_VIEWPORT" val="{&quot;height&quot;:2400,&quot;width&quot;:2397.499212598425}"/>
  <p:tag name="KSO_WM_UNIT_TYPE" val="j"/>
</p:tagLst>
</file>

<file path=ppt/tags/tag7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6.16351301980516},&quot;minSize&quot;:{&quot;size1&quot;:33.76351301980515},&quot;normalSize&quot;:{&quot;size1&quot;:45.482263019805146},&quot;subLayout&quot;:[{&quot;id&quot;:&quot;2021-04-01T16:15:56&quot;,&quot;margin&quot;:{&quot;bottom&quot;:1.6929999589920044,&quot;left&quot;:1.2697499990463257,&quot;right&quot;:0.01950000412762165,&quot;top&quot;:1.6929999589920044},&quot;type&quot;:0},{&quot;id&quot;:&quot;2021-04-01T16:15:56&quot;,&quot;maxSize&quot;:{&quot;size1&quot;:55.6},&quot;minSize&quot;:{&quot;size1&quot;:20},&quot;normalSize&quot;:{&quot;size1&quot;:43.233333333333334},&quot;subLayout&quot;:[{&quot;id&quot;:&quot;2021-04-01T16:15:56&quot;,&quot;margin&quot;:{&quot;bottom&quot;:0.02600000612437725,&quot;left&quot;:1.2682499885559082,&quot;right&quot;:1.8862498998641968,&quot;top&quot;:1.6929999589920044},&quot;type&quot;:0},{&quot;id&quot;:&quot;2021-04-01T16:15:56&quot;,&quot;margin&quot;:{&quot;bottom&quot;:1.6929999589920044,&quot;left&quot;:1.2682499885559082,&quot;right&quot;:1.8862498998641968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778_1*i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778_1*i*2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767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778_1*f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&#13;当您的正文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"/>
  <p:tag name="KSO_WM_UNIT_SUBTYPE" val="a"/>
  <p:tag name="KSO_WM_UNIT_TEXT_FILL_FORE_SCHEMECOLOR_INDEX_BRIGHTNESS" val="0.25"/>
  <p:tag name="KSO_WM_UNIT_TEXT_FILL_FORE_SCHEMECOLOR_INDEX" val="13"/>
  <p:tag name="KSO_WM_UNIT_TEXT_FILL_TYPE" val="1"/>
</p:tagLst>
</file>

<file path=ppt/tags/tag768.xml><?xml version="1.0" encoding="utf-8"?>
<p:tagLst xmlns:p="http://schemas.openxmlformats.org/presentationml/2006/main">
  <p:tag name="KSO_WM_UNIT_ISCONTENTS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778_1*a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PRESET_TEXT" val="单击添加标题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769.xml><?xml version="1.0" encoding="utf-8"?>
<p:tagLst xmlns:p="http://schemas.openxmlformats.org/presentationml/2006/main">
  <p:tag name="KSO_WM_SLIDE_ID" val="diagram2020077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1*540"/>
  <p:tag name="KSO_WM_SLIDE_POSITION" val="0*0"/>
  <p:tag name="KSO_WM_TAG_VERSION" val="1.0"/>
  <p:tag name="KSO_WM_BEAUTIFY_FLAG" val="#wm#"/>
  <p:tag name="KSO_WM_TEMPLATE_CATEGORY" val="diagram"/>
  <p:tag name="KSO_WM_TEMPLATE_INDEX" val="20200778"/>
  <p:tag name="KSO_WM_SLIDE_LAYOUT" val="a_d_f"/>
  <p:tag name="KSO_WM_SLIDE_LAYOUT_CNT" val="1_1_1"/>
  <p:tag name="KSO_WM_SLIDE_BACKGROUND_TYPE" val="general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778_1*i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778_1*i*2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779.xml><?xml version="1.0" encoding="utf-8"?>
<p:tagLst xmlns:p="http://schemas.openxmlformats.org/presentationml/2006/main">
  <p:tag name="KSO_WM_UNIT_NOCLEAR" val="0"/>
  <p:tag name="KSO_WM_UNIT_VALUE" val="1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778_1*f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&#13;当您的正文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"/>
  <p:tag name="KSO_WM_UNIT_SUBTYPE" val="a"/>
  <p:tag name="KSO_WM_UNIT_TEXT_FILL_FORE_SCHEMECOLOR_INDEX_BRIGHTNESS" val="0.25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80.xml><?xml version="1.0" encoding="utf-8"?>
<p:tagLst xmlns:p="http://schemas.openxmlformats.org/presentationml/2006/main">
  <p:tag name="KSO_WM_UNIT_ISCONTENTS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778_1*a*1"/>
  <p:tag name="KSO_WM_TEMPLATE_CATEGORY" val="diagram"/>
  <p:tag name="KSO_WM_TEMPLATE_INDEX" val="20200778"/>
  <p:tag name="KSO_WM_UNIT_LAYERLEVEL" val="1"/>
  <p:tag name="KSO_WM_TAG_VERSION" val="1.0"/>
  <p:tag name="KSO_WM_BEAUTIFY_FLAG" val="#wm#"/>
  <p:tag name="KSO_WM_UNIT_PRESET_TEXT" val="单击添加标题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781.xml><?xml version="1.0" encoding="utf-8"?>
<p:tagLst xmlns:p="http://schemas.openxmlformats.org/presentationml/2006/main">
  <p:tag name="KSO_WM_SLIDE_ID" val="diagram2020077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1*540"/>
  <p:tag name="KSO_WM_SLIDE_POSITION" val="0*0"/>
  <p:tag name="KSO_WM_TAG_VERSION" val="1.0"/>
  <p:tag name="KSO_WM_BEAUTIFY_FLAG" val="#wm#"/>
  <p:tag name="KSO_WM_TEMPLATE_CATEGORY" val="diagram"/>
  <p:tag name="KSO_WM_TEMPLATE_INDEX" val="20200778"/>
  <p:tag name="KSO_WM_SLIDE_LAYOUT" val="a_d_f"/>
  <p:tag name="KSO_WM_SLIDE_LAYOUT_CNT" val="1_1_1"/>
  <p:tag name="KSO_WM_SLIDE_BACKGROUND_TYPE" val="general"/>
</p:tagLst>
</file>

<file path=ppt/tags/tag7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7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50_1*a*1"/>
  <p:tag name="KSO_WM_TEMPLATE_CATEGORY" val="diagram"/>
  <p:tag name="KSO_WM_TEMPLATE_INDEX" val="202297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3a72ea7580d4260bcfd8c11b1b49f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b20fd26efc346fd8424d7378687e8de"/>
  <p:tag name="KSO_WM_UNIT_TEXT_FILL_FORE_SCHEMECOLOR_INDEX_BRIGHTNESS" val="0"/>
  <p:tag name="KSO_WM_UNIT_TEXT_FILL_FORE_SCHEMECOLOR_INDEX" val="13"/>
  <p:tag name="KSO_WM_UNIT_TEXT_FILL_TYPE" val="1"/>
  <p:tag name="KSO_WM_TEMPLATE_ASSEMBLE_XID" val="639b15140c9383becde835eb"/>
  <p:tag name="KSO_WM_TEMPLATE_ASSEMBLE_GROUPID" val="639b15140c9383becde835eb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90.xml><?xml version="1.0" encoding="utf-8"?>
<p:tagLst xmlns:p="http://schemas.openxmlformats.org/presentationml/2006/main">
  <p:tag name="KSO_WM_SLIDE_ID" val="diagram2022975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BEAUTIFY_FLAG" val="#wm#"/>
  <p:tag name="KSO_WM_TEMPLATE_CATEGORY" val="diagram"/>
  <p:tag name="KSO_WM_TEMPLATE_INDEX" val="20229750"/>
  <p:tag name="KSO_WM_SLIDE_LAYOUT" val="a_d"/>
  <p:tag name="KSO_WM_SLIDE_LAYOUT_CNT" val="1_2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4553136823a5e624b"/>
  <p:tag name="KSO_WM_CHIP_FILLPROP" val="[[{&quot;text_align&quot;:&quot;ct&quot;,&quot;text_direction&quot;:&quot;horizontal&quot;,&quot;support_big_font&quot;:false,&quot;picture_toward&quot;:0,&quot;picture_dockside&quot;:[],&quot;fill_id&quot;:&quot;722accd572074b41a2d4cf8c733c9957&quot;,&quot;fill_align&quot;:&quot;ct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rm&quot;,&quot;chip_types&quot;:[&quot;pictext&quot;,&quot;text&quot;,&quot;picture&quot;,&quot;chart&quot;,&quot;table&quot;,&quot;video&quot;]},{&quot;text_align&quot;:&quot;lm&quot;,&quot;text_direction&quot;:&quot;horizontal&quot;,&quot;support_features&quot;:[&quot;collage&quot;],&quot;support_big_font&quot;:false,&quot;picture_toward&quot;:0,&quot;picture_dockside&quot;:[],&quot;fill_id&quot;:&quot;164c300f690d423ab1b6e3b65edb0bf9&quot;,&quot;fill_align&quot;:&quot;lm&quot;,&quot;chip_types&quot;:[&quot;pictext&quot;,&quot;text&quot;,&quot;picture&quot;,&quot;chart&quot;,&quot;table&quot;,&quot;video&quot;]}],[{&quot;text_align&quot;:&quot;lt&quot;,&quot;text_direction&quot;:&quot;horizontal&quot;,&quot;support_big_font&quot;:false,&quot;picture_toward&quot;:0,&quot;picture_dockside&quot;:[],&quot;fill_id&quot;:&quot;722accd572074b41a2d4cf8c733c9957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836bed5e59843b5bc0179a1591ebf37&quot;,&quot;fill_align&quot;:&quot;lm&quot;,&quot;chip_types&quot;:[&quot;diagram&quot;,&quot;pictext&quot;,&quot;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164c300f690d423ab1b6e3b65edb0bf9&quot;,&quot;fill_align&quot;:&quot;lm&quot;,&quot;chip_types&quot;:[&quot;pictext&quot;,&quot;text&quot;,&quot;picture&quot;,&quot;chart&quot;,&quot;table&quot;,&quot;video&quot;]}],[{&quot;text_align&quot;:&quot;cm&quot;,&quot;text_direction&quot;:&quot;horizontal&quot;,&quot;support_big_font&quot;:false,&quot;picture_toward&quot;:0,&quot;picture_dockside&quot;:[],&quot;fill_id&quot;:&quot;722accd572074b41a2d4cf8c733c9957&quot;,&quot;fill_align&quot;:&quot;cm&quot;,&quot;chip_types&quot;:[&quot;text&quot;,&quot;header&quot;]},{&quot;text_align&quot;:&quot;lm&quot;,&quot;text_direction&quot;:&quot;horizontal&quot;,&quot;support_big_font&quot;:false,&quot;picture_toward&quot;:0,&quot;picture_dockside&quot;:[],&quot;fill_id&quot;:&quot;e836bed5e59843b5bc0179a1591ebf37&quot;,&quot;fill_align&quot;:&quot;r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164c300f690d423ab1b6e3b65edb0bf9&quot;,&quot;fill_align&quot;:&quot;lm&quot;,&quot;chip_types&quot;:[&quot;text&quot;,&quot;picture&quot;]}],[{&quot;text_align&quot;:&quot;lt&quot;,&quot;text_direction&quot;:&quot;horizontal&quot;,&quot;support_big_font&quot;:false,&quot;picture_toward&quot;:0,&quot;picture_dockside&quot;:[],&quot;fill_id&quot;:&quot;722accd572074b41a2d4cf8c733c9957&quot;,&quot;fill_align&quot;:&quot;lt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l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164c300f690d423ab1b6e3b65edb0bf9&quot;,&quot;fill_align&quot;:&quot;lm&quot;,&quot;chip_types&quot;:[&quot;diagram&quot;,&quot;text&quot;,&quot;picture&quot;,&quot;chart&quot;,&quot;table&quot;,&quot;video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20:37:42&quot;,&quot;maxSize&quot;:{&quot;size1&quot;:30},&quot;minSize&quot;:{&quot;size1&quot;:15.6},&quot;normalSize&quot;:{&quot;size1&quot;:25.455555555555552},&quot;subLayout&quot;:[{&quot;id&quot;:&quot;2022-12-15T20:37:42&quot;,&quot;margin&quot;:{&quot;bottom&quot;:0,&quot;left&quot;:1.2697499990463257,&quot;right&quot;:1.2697499990463257,&quot;top&quot;:1.6929999589920044},&quot;type&quot;:0},{&quot;direction&quot;:1,&quot;id&quot;:&quot;2022-12-15T20:37:42&quot;,&quot;maxSize&quot;:{&quot;size1&quot;:71.2},&quot;minSize&quot;:{&quot;size1&quot;:26.2},&quot;normalSize&quot;:{&quot;size1&quot;:67.70625},&quot;subLayout&quot;:[{&quot;id&quot;:&quot;2022-12-15T20:37:42&quot;,&quot;margin&quot;:{&quot;bottom&quot;:1.6929999589920044,&quot;left&quot;:1.2697499990463257,&quot;right&quot;:0,&quot;top&quot;:0.847000002861023},&quot;type&quot;:0},{&quot;id&quot;:&quot;2022-12-15T20:37:42&quot;,&quot;margin&quot;:{&quot;bottom&quot;:1.6929999589920044,&quot;left&quot;:0.9592500329017639,&quot;right&quot;:1.2697499990463257,&quot;top&quot;:0.847000002861023},&quot;type&quot;:0}],&quot;type&quot;:0}],&quot;type&quot;:0}"/>
  <p:tag name="KSO_WM_SLIDE_BACKGROUND" val="[&quot;general&quot;]"/>
  <p:tag name="KSO_WM_SLIDE_RATIO" val="1.777778"/>
  <p:tag name="FIXED_XID_TMP" val="5f5ee1ca4d6848d78f644aed"/>
  <p:tag name="KSO_WM_CHIP_DECFILLPROP" val="[]"/>
  <p:tag name="KSO_WM_CHIP_GROUPID" val="5f5ee1ca4d6848d78f644aed"/>
  <p:tag name="KSO_WM_SLIDE_BACKGROUND_TYPE" val="general"/>
  <p:tag name="KSO_WM_SLIDE_SUPPORT_FEATURE_TYPE" val="0"/>
  <p:tag name="KSO_WM_TEMPLATE_ASSEMBLE_XID" val="639b15140c9383becde835eb"/>
  <p:tag name="KSO_WM_TEMPLATE_ASSEMBLE_GROUPID" val="639b15140c9383becde835eb"/>
</p:tagLst>
</file>

<file path=ppt/tags/tag79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009_1*i*2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cbe10b26c669448380ef2555bb6140b5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e998712faa657a53d"/>
  <p:tag name="KSO_WM_UNIT_LINE_FORE_SCHEMECOLOR_INDEX_BRIGHTNESS" val="0"/>
  <p:tag name="KSO_WM_UNIT_LINE_FORE_SCHEMECOLOR_INDEX" val="5"/>
  <p:tag name="KSO_WM_UNIT_LINE_FILL_TYPE" val="2"/>
  <p:tag name="KSO_WM_TEMPLATE_ASSEMBLE_XID" val="639afd380c9383becde6e291"/>
  <p:tag name="KSO_WM_TEMPLATE_ASSEMBLE_GROUPID" val="639afd380c9383becde6e291"/>
</p:tagLst>
</file>

<file path=ppt/tags/tag7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009_1*a*1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ce4523e53b64684afd36d0a162018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49a5816089045ee997315167069008d"/>
  <p:tag name="KSO_WM_UNIT_TEXT_FILL_FORE_SCHEMECOLOR_INDEX_BRIGHTNESS" val="0"/>
  <p:tag name="KSO_WM_UNIT_TEXT_FILL_FORE_SCHEMECOLOR_INDEX" val="13"/>
  <p:tag name="KSO_WM_UNIT_TEXT_FILL_TYPE" val="1"/>
  <p:tag name="KSO_WM_TEMPLATE_ASSEMBLE_XID" val="639afd380c9383becde6e291"/>
  <p:tag name="KSO_WM_TEMPLATE_ASSEMBLE_GROUPID" val="639afd380c9383becde6e29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TEMPLATE_CATEGORY" val="diagram"/>
  <p:tag name="KSO_WM_TEMPLATE_INDEX" val="20189208"/>
  <p:tag name="KSO_WM_DIAGRAM_GROUP_CODE" val="l1-1"/>
  <p:tag name="KSO_WM_TAG_VERSION" val="1.0"/>
  <p:tag name="KSO_WM_UNIT_TYPE" val="l_h_f"/>
  <p:tag name="KSO_WM_UNIT_INDEX" val="1_1_1"/>
  <p:tag name="KSO_WM_UNIT_ID" val="diagram20189208_1*l_h_f*1_1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UNIT_PRESET_TEXT" val="工作完成情况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1.xml><?xml version="1.0" encoding="utf-8"?>
<p:tagLst xmlns:p="http://schemas.openxmlformats.org/presentationml/2006/main">
  <p:tag name="KSO_WM_TEMPLATE_CATEGORY" val="diagram"/>
  <p:tag name="KSO_WM_TEMPLATE_INDEX" val="20189208"/>
  <p:tag name="KSO_WM_DIAGRAM_GROUP_CODE" val="l1-1"/>
  <p:tag name="KSO_WM_TAG_VERSION" val="1.0"/>
  <p:tag name="KSO_WM_UNIT_TYPE" val="l_h_f"/>
  <p:tag name="KSO_WM_UNIT_INDEX" val="1_2_1"/>
  <p:tag name="KSO_WM_UNIT_ID" val="diagram20189208_1*l_h_f*1_2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UNIT_PRESET_TEXT" val="所获成绩案例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2.xml><?xml version="1.0" encoding="utf-8"?>
<p:tagLst xmlns:p="http://schemas.openxmlformats.org/presentationml/2006/main">
  <p:tag name="KSO_WM_TEMPLATE_CATEGORY" val="diagram"/>
  <p:tag name="KSO_WM_TEMPLATE_INDEX" val="20189208"/>
  <p:tag name="KSO_WM_DIAGRAM_GROUP_CODE" val="l1-1"/>
  <p:tag name="KSO_WM_TAG_VERSION" val="1.0"/>
  <p:tag name="KSO_WM_UNIT_TYPE" val="l_h_f"/>
  <p:tag name="KSO_WM_UNIT_INDEX" val="1_3_1"/>
  <p:tag name="KSO_WM_UNIT_ID" val="diagram20189208_1*l_h_f*1_3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UNIT_PRESET_TEXT" val="存在问题分析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3.xml><?xml version="1.0" encoding="utf-8"?>
<p:tagLst xmlns:p="http://schemas.openxmlformats.org/presentationml/2006/main">
  <p:tag name="KSO_WM_TEMPLATE_CATEGORY" val="diagram"/>
  <p:tag name="KSO_WM_TEMPLATE_INDEX" val="20189208"/>
  <p:tag name="KSO_WM_DIAGRAM_GROUP_CODE" val="l1-1"/>
  <p:tag name="KSO_WM_TAG_VERSION" val="1.0"/>
  <p:tag name="KSO_WM_UNIT_TYPE" val="l_h_f"/>
  <p:tag name="KSO_WM_UNIT_INDEX" val="1_4_1"/>
  <p:tag name="KSO_WM_UNIT_ID" val="diagram20189208_1*l_h_f*1_4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UNIT_PRESET_TEXT" val="所得解决方案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4.xml><?xml version="1.0" encoding="utf-8"?>
<p:tagLst xmlns:p="http://schemas.openxmlformats.org/presentationml/2006/main">
  <p:tag name="KSO_WM_TEMPLATE_CATEGORY" val="diagram"/>
  <p:tag name="KSO_WM_TEMPLATE_INDEX" val="20189208"/>
  <p:tag name="KSO_WM_DIAGRAM_GROUP_CODE" val="l1-1"/>
  <p:tag name="KSO_WM_TAG_VERSION" val="1.0"/>
  <p:tag name="KSO_WM_UNIT_TYPE" val="l_h_f"/>
  <p:tag name="KSO_WM_UNIT_INDEX" val="1_5_1"/>
  <p:tag name="KSO_WM_UNIT_ID" val="diagram20189208_1*l_h_f*1_5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UNIT_PRESET_TEXT" val="明年工作计划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5.xml><?xml version="1.0" encoding="utf-8"?>
<p:tagLst xmlns:p="http://schemas.openxmlformats.org/presentationml/2006/main">
  <p:tag name="KSO_WM_TEMPLATE_CATEGORY" val="diagram"/>
  <p:tag name="KSO_WM_TEMPLATE_INDEX" val="20189208"/>
  <p:tag name="KSO_WM_TAG_VERSION" val="1.0"/>
  <p:tag name="KSO_WM_UNIT_TYPE" val="l_h_i"/>
  <p:tag name="KSO_WM_UNIT_INDEX" val="1_5_1"/>
  <p:tag name="KSO_WM_UNIT_ID" val="diagram20189208_1*l_h_i*1_5_1"/>
  <p:tag name="KSO_WM_UNIT_LAYERLEVEL" val="1_1_1"/>
  <p:tag name="KSO_WM_BEAUTIFY_FLAG" val="#wm#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6.xml><?xml version="1.0" encoding="utf-8"?>
<p:tagLst xmlns:p="http://schemas.openxmlformats.org/presentationml/2006/main">
  <p:tag name="KSO_WM_TEMPLATE_CATEGORY" val="diagram"/>
  <p:tag name="KSO_WM_TEMPLATE_INDEX" val="20189208"/>
  <p:tag name="KSO_WM_TAG_VERSION" val="1.0"/>
  <p:tag name="KSO_WM_UNIT_TYPE" val="l_h_i"/>
  <p:tag name="KSO_WM_UNIT_INDEX" val="1_4_1"/>
  <p:tag name="KSO_WM_UNIT_ID" val="diagram20189208_1*l_h_i*1_4_1"/>
  <p:tag name="KSO_WM_UNIT_LAYERLEVEL" val="1_1_1"/>
  <p:tag name="KSO_WM_BEAUTIFY_FLAG" val="#wm#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7.xml><?xml version="1.0" encoding="utf-8"?>
<p:tagLst xmlns:p="http://schemas.openxmlformats.org/presentationml/2006/main">
  <p:tag name="KSO_WM_TEMPLATE_CATEGORY" val="diagram"/>
  <p:tag name="KSO_WM_TEMPLATE_INDEX" val="20189208"/>
  <p:tag name="KSO_WM_TAG_VERSION" val="1.0"/>
  <p:tag name="KSO_WM_UNIT_TYPE" val="l_h_i"/>
  <p:tag name="KSO_WM_UNIT_INDEX" val="1_3_1"/>
  <p:tag name="KSO_WM_UNIT_ID" val="diagram20189208_1*l_h_i*1_3_1"/>
  <p:tag name="KSO_WM_UNIT_LAYERLEVEL" val="1_1_1"/>
  <p:tag name="KSO_WM_BEAUTIFY_FLAG" val="#wm#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8.xml><?xml version="1.0" encoding="utf-8"?>
<p:tagLst xmlns:p="http://schemas.openxmlformats.org/presentationml/2006/main">
  <p:tag name="KSO_WM_TEMPLATE_CATEGORY" val="diagram"/>
  <p:tag name="KSO_WM_TEMPLATE_INDEX" val="20189208"/>
  <p:tag name="KSO_WM_TAG_VERSION" val="1.0"/>
  <p:tag name="KSO_WM_UNIT_TYPE" val="l_h_i"/>
  <p:tag name="KSO_WM_UNIT_INDEX" val="1_2_1"/>
  <p:tag name="KSO_WM_UNIT_ID" val="diagram20189208_1*l_h_i*1_2_1"/>
  <p:tag name="KSO_WM_UNIT_LAYERLEVEL" val="1_1_1"/>
  <p:tag name="KSO_WM_BEAUTIFY_FLAG" val="#wm#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9.xml><?xml version="1.0" encoding="utf-8"?>
<p:tagLst xmlns:p="http://schemas.openxmlformats.org/presentationml/2006/main">
  <p:tag name="KSO_WM_TEMPLATE_CATEGORY" val="diagram"/>
  <p:tag name="KSO_WM_TEMPLATE_INDEX" val="20189208"/>
  <p:tag name="KSO_WM_TAG_VERSION" val="1.0"/>
  <p:tag name="KSO_WM_UNIT_TYPE" val="l_h_i"/>
  <p:tag name="KSO_WM_UNIT_INDEX" val="1_1_1"/>
  <p:tag name="KSO_WM_UNIT_ID" val="diagram20189208_1*l_h_i*1_1_1"/>
  <p:tag name="KSO_WM_UNIT_LAYERLEVEL" val="1_1_1"/>
  <p:tag name="KSO_WM_BEAUTIFY_FLAG" val="#wm#"/>
  <p:tag name="KSO_WM_DIAGRAM_GROUP_CODE" val="l1-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10.xml><?xml version="1.0" encoding="utf-8"?>
<p:tagLst xmlns:p="http://schemas.openxmlformats.org/presentationml/2006/main">
  <p:tag name="KSO_WM_BEAUTIFY_FLAG" val="#wm#"/>
  <p:tag name="KSO_WM_TEMPLATE_CATEGORY" val="diagram"/>
  <p:tag name="KSO_WM_TEMPLATE_INDEX" val="20216009"/>
  <p:tag name="KSO_WM_SLIDE_ID" val="diagram2021600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7*540"/>
  <p:tag name="KSO_WM_SLIDE_POSITION" val="0*0"/>
  <p:tag name="KSO_WM_TAG_VERSION" val="1.0"/>
  <p:tag name="KSO_WM_SLIDE_LAYOUT" val="a_d"/>
  <p:tag name="KSO_WM_SLIDE_LAYOUT_CNT" val="1_1"/>
  <p:tag name="KSO_WM_SLIDE_LAYOUT_INFO" val="{&quot;direction&quot;:1,&quot;id&quot;:&quot;2022-12-15T18:55:53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18:55:53&quot;,&quot;margin&quot;:{&quot;bottom&quot;:1.7110000848770142,&quot;left&quot;:0.9524999856948853,&quot;right&quot;:0.6352500319480896,&quot;top&quot;:1.6929999589920044},&quot;type&quot;:0},{&quot;id&quot;:&quot;2022-12-15T18:55:53&quot;,&quot;margin&quot;:{&quot;bottom&quot;:1.694000005722046,&quot;left&quot;:0.9524999856948853,&quot;right&quot;:1.2907501459121704,&quot;top&quot;:1.694000005722046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e998712faa657a53d"/>
  <p:tag name="KSO_WM_CHIP_FILLPROP" val="[[{&quot;text_align&quot;:&quot;lm&quot;,&quot;text_direction&quot;:&quot;horizontal&quot;,&quot;support_big_font&quot;:false,&quot;picture_toward&quot;:0,&quot;picture_dockside&quot;:[],&quot;fill_id&quot;:&quot;a437010b62d44816bad6476e00523df5&quot;,&quot;fill_align&quot;:&quot;c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,[{&quot;text_align&quot;:&quot;lt&quot;,&quot;text_direction&quot;:&quot;horizontal&quot;,&quot;support_big_font&quot;:false,&quot;picture_toward&quot;:0,&quot;picture_dockside&quot;:[],&quot;fill_id&quot;:&quot;a437010b62d44816bad6476e00523df5&quot;,&quot;fill_align&quot;:&quot;lt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ACKGROUND_TYPE" val="leftRight"/>
  <p:tag name="KSO_WM_SLIDE_SUPPORT_FEATURE_TYPE" val="3"/>
  <p:tag name="KSO_WM_TEMPLATE_ASSEMBLE_XID" val="639afd380c9383becde6e291"/>
  <p:tag name="KSO_WM_TEMPLATE_ASSEMBLE_GROUPID" val="639afd380c9383becde6e291"/>
</p:tagLst>
</file>

<file path=ppt/tags/tag81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19_1*a*1"/>
  <p:tag name="KSO_WM_TEMPLATE_CATEGORY" val="diagram"/>
  <p:tag name="KSO_WM_TEMPLATE_INDEX" val="2021191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4520644138c4782baaa7138c4562c6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c27c28c9a74e13aca8ae14750cb291"/>
  <p:tag name="KSO_WM_UNIT_TEXT_FILL_FORE_SCHEMECOLOR_INDEX_BRIGHTNESS" val="0"/>
  <p:tag name="KSO_WM_UNIT_TEXT_FILL_FORE_SCHEMECOLOR_INDEX" val="13"/>
  <p:tag name="KSO_WM_UNIT_TEXT_FILL_TYPE" val="1"/>
  <p:tag name="KSO_WM_TEMPLATE_ASSEMBLE_XID" val="60656f194054ed1e2fb8037c"/>
  <p:tag name="KSO_WM_TEMPLATE_ASSEMBLE_GROUPID" val="60656f194054ed1e2fb8037c"/>
</p:tagLst>
</file>

<file path=ppt/tags/tag8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19_1*f*1"/>
  <p:tag name="KSO_WM_TEMPLATE_CATEGORY" val="diagram"/>
  <p:tag name="KSO_WM_TEMPLATE_INDEX" val="2021191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3"/>
  <p:tag name="KSO_WM_UNIT_SHOW_EDIT_AREA_INDICATION" val="1"/>
  <p:tag name="KSO_WM_CHIP_GROUPID" val="5e6b05596848fb12bee65ac8"/>
  <p:tag name="KSO_WM_CHIP_XID" val="5e6b05596848fb12bee65aca"/>
  <p:tag name="KSO_WM_UNIT_DEC_AREA_ID" val="20b631ad1cf946f9b5e15da3a506c9a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3d507da8fc4140c89d2f2d28280c478c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194054ed1e2fb8037c"/>
  <p:tag name="KSO_WM_TEMPLATE_ASSEMBLE_GROUPID" val="60656f194054ed1e2fb8037c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20.xml><?xml version="1.0" encoding="utf-8"?>
<p:tagLst xmlns:p="http://schemas.openxmlformats.org/presentationml/2006/main">
  <p:tag name="KSO_WM_UNIT_VALUE" val="76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919_1*d*1"/>
  <p:tag name="KSO_WM_TEMPLATE_CATEGORY" val="diagram"/>
  <p:tag name="KSO_WM_TEMPLATE_INDEX" val="2021191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039ffacf8a04f7a9fe95474914dc7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46a5ded9f054d938f178f453e75bfee"/>
  <p:tag name="KSO_WM_UNIT_SUPPORT_UNIT_TYPE" val="[&quot;d&quot;,&quot;α&quot;,&quot;β&quot;]"/>
  <p:tag name="KSO_WM_TEMPLATE_ASSEMBLE_XID" val="60656f194054ed1e2fb8037c"/>
  <p:tag name="KSO_WM_TEMPLATE_ASSEMBLE_GROUPID" val="60656f194054ed1e2fb8037c"/>
</p:tagLst>
</file>

<file path=ppt/tags/tag821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28:25&quot;,&quot;maxSize&quot;:{&quot;size1&quot;:35.6},&quot;minSize&quot;:{&quot;size1&quot;:24.4},&quot;normalSize&quot;:{&quot;size1&quot;:34.25555555555555},&quot;subLayout&quot;:[{&quot;id&quot;:&quot;2021-04-01T15:28:25&quot;,&quot;margin&quot;:{&quot;bottom&quot;:0,&quot;left&quot;:1.9049999713897705,&quot;right&quot;:1.9049999713897705,&quot;top&quot;:3.38700008392334},&quot;type&quot;:0},{&quot;direction&quot;:1,&quot;id&quot;:&quot;2021-04-01T15:28:25&quot;,&quot;maxSize&quot;:{&quot;size1&quot;:66.19960641510673},&quot;minSize&quot;:{&quot;size1&quot;:38.79960641510673},&quot;normalSize&quot;:{&quot;size1&quot;:50.78085641510673},&quot;subLayout&quot;:[{&quot;id&quot;:&quot;2021-04-01T15:28:25&quot;,&quot;margin&quot;:{&quot;bottom&quot;:2.5399999618530273,&quot;left&quot;:1.9049999713897705,&quot;right&quot;:1.2697499990463257,&quot;top&quot;:1.2699999809265137},&quot;type&quot;:0},{&quot;id&quot;:&quot;2021-04-01T15:28:25&quot;,&quot;margin&quot;:{&quot;bottom&quot;:2.5399999618530273,&quot;left&quot;:0,&quot;right&quot;:1.9049999713897705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fill_id&quot;:&quot;34b8e677ad5f40a1bec752419291d33f&quot;,&quot;fill_align&quot;:&quot;cm&quot;,&quot;chip_types&quot;:[&quot;header&quot;]},{&quot;text_align&quot;:&quot;lm&quot;,&quot;text_direction&quot;:&quot;horizontal&quot;,&quot;support_features&quot;:[&quot;collage&quot;],&quot;support_big_font&quot;:false,&quot;fill_id&quot;:&quot;189c3cc29f2b4f62ba52897c7838c1f3&quot;,&quot;fill_align&quot;:&quot;rm&quot;,&quot;chip_types&quot;:[&quot;pictext&quot;,&quot;text&quot;,&quot;picture&quot;,&quot;chart&quot;,&quot;table&quot;]},{&quot;text_align&quot;:&quot;lm&quot;,&quot;text_direction&quot;:&quot;horizontal&quot;,&quot;support_features&quot;:[&quot;collage&quot;],&quot;support_big_font&quot;:false,&quot;fill_id&quot;:&quot;c786cd06d8aa4ebb92c23857ebcb871c&quot;,&quot;fill_align&quot;:&quot;lm&quot;,&quot;chip_types&quot;:[&quot;pictext&quot;,&quot;text&quot;,&quot;picture&quot;,&quot;chart&quot;,&quot;table&quot;]}]]"/>
  <p:tag name="KSO_WM_SLIDE_ID" val="diagram2021191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11919"/>
  <p:tag name="KSO_WM_SLIDE_LAYOUT" val="a_d_f"/>
  <p:tag name="KSO_WM_SLIDE_LAYOUT_CNT" val="1_1_1"/>
  <p:tag name="KSO_WM_CHIP_XID" val="5eedabadaa51720c6c8f4f5d"/>
  <p:tag name="KSO_WM_CHIP_DECFILLPROP" val="[]"/>
  <p:tag name="KSO_WM_SLIDE_CAN_ADD_NAVIGATION" val="1"/>
  <p:tag name="KSO_WM_CHIP_GROUPID" val="5eedabadaa51720c6c8f4f5c"/>
  <p:tag name="KSO_WM_SLIDE_BACKGROUND_TYPE" val="frame"/>
  <p:tag name="KSO_WM_SLIDE_SUPPORT_FEATURE_TYPE" val="1"/>
  <p:tag name="KSO_WM_SLIDE_SAME_FONT_SIZE" val="1"/>
  <p:tag name="KSO_WM_TEMPLATE_ASSEMBLE_XID" val="60656f194054ed1e2fb8037c"/>
  <p:tag name="KSO_WM_TEMPLATE_ASSEMBLE_GROUPID" val="60656f194054ed1e2fb8037c"/>
</p:tagLst>
</file>

<file path=ppt/tags/tag82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13_1*a*1"/>
  <p:tag name="KSO_WM_TEMPLATE_CATEGORY" val="diagram"/>
  <p:tag name="KSO_WM_TEMPLATE_INDEX" val="2021301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a959c8af2be40e8a9c68d561c1094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cb18e954c9848a09e8712c101ddcb49"/>
  <p:tag name="KSO_WM_UNIT_TEXT_FILL_FORE_SCHEMECOLOR_INDEX_BRIGHTNESS" val="0"/>
  <p:tag name="KSO_WM_UNIT_TEXT_FILL_FORE_SCHEMECOLOR_INDEX" val="13"/>
  <p:tag name="KSO_WM_UNIT_TEXT_FILL_TYPE" val="1"/>
  <p:tag name="KSO_WM_TEMPLATE_ASSEMBLE_XID" val="60656f234054ed1e2fb80400"/>
  <p:tag name="KSO_WM_TEMPLATE_ASSEMBLE_GROUPID" val="60656f234054ed1e2fb80400"/>
</p:tagLst>
</file>

<file path=ppt/tags/tag8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VALUE" val="1269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013_1*d*1"/>
  <p:tag name="KSO_WM_TEMPLATE_CATEGORY" val="diagram"/>
  <p:tag name="KSO_WM_TEMPLATE_INDEX" val="202130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0d7156898fa4e6f9278d28a893a130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711ffeab69e4c1bb9c3bbe4108c9ee6"/>
  <p:tag name="KSO_WM_UNIT_SUPPORT_UNIT_TYPE" val="[&quot;d&quot;,&quot;α&quot;,&quot;β&quot;,&quot;θ&quot;]"/>
  <p:tag name="KSO_WM_TEMPLATE_ASSEMBLE_XID" val="60656f234054ed1e2fb80400"/>
  <p:tag name="KSO_WM_TEMPLATE_ASSEMBLE_GROUPID" val="60656f234054ed1e2fb80400"/>
</p:tagLst>
</file>

<file path=ppt/tags/tag83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013_1*f*1"/>
  <p:tag name="KSO_WM_TEMPLATE_CATEGORY" val="diagram"/>
  <p:tag name="KSO_WM_TEMPLATE_INDEX" val="202130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15"/>
  <p:tag name="KSO_WM_UNIT_SHOW_EDIT_AREA_INDICATION" val="1"/>
  <p:tag name="KSO_WM_CHIP_GROUPID" val="5e6b05596848fb12bee65ac8"/>
  <p:tag name="KSO_WM_CHIP_XID" val="5e6b05596848fb12bee65aca"/>
  <p:tag name="KSO_WM_UNIT_DEC_AREA_ID" val="c30aba1e5a2d47d8bb43a62330e065e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11e0e960eb874830a02055b65e84ae3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234054ed1e2fb80400"/>
  <p:tag name="KSO_WM_TEMPLATE_ASSEMBLE_GROUPID" val="60656f234054ed1e2fb80400"/>
</p:tagLst>
</file>

<file path=ppt/tags/tag83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1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48&quot;,&quot;maxSize&quot;:{&quot;size1&quot;:47.49963919321696},&quot;minSize&quot;:{&quot;size1&quot;:41.19963919321696},&quot;normalSize&quot;:{&quot;size1&quot;:47.49963919321696},&quot;subLayout&quot;:[{&quot;id&quot;:&quot;2021-04-01T15:29:48&quot;,&quot;maxSize&quot;:{&quot;size1&quot;:46.69968620137898},&quot;minSize&quot;:{&quot;size1&quot;:19.999686201378978},&quot;normalSize&quot;:{&quot;size1&quot;:25.83301953471231},&quot;subLayout&quot;:[{&quot;id&quot;:&quot;2021-04-01T15:29:48&quot;,&quot;margin&quot;:{&quot;bottom&quot;:0.02600000612437725,&quot;left&quot;:1.2697499990463257,&quot;right&quot;:0,&quot;top&quot;:1.6929999589920044},&quot;type&quot;:0},{&quot;id&quot;:&quot;2021-04-01T15:29:48&quot;,&quot;margin&quot;:{&quot;bottom&quot;:1.6929999589920044,&quot;left&quot;:1.2697499990463257,&quot;right&quot;:0,&quot;top&quot;:0.8199999928474426},&quot;type&quot;:0}],&quot;type&quot;:0},{&quot;id&quot;:&quot;2021-04-01T15:29:48&quot;,&quot;margin&quot;:{&quot;bottom&quot;:1.6929999589920044,&quot;left&quot;:0.9524999856948853,&quot;right&quot;:1.2697499990463257,&quot;top&quot;:1.6929999589920044},&quot;type&quot;:0}],&quot;type&quot;:0}"/>
  <p:tag name="KSO_WM_SLIDE_BACKGROUND" val="[&quot;general&quot;,&quot;frame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cf868286bf8da9b67401ed"/>
  <p:tag name="KSO_WM_CHIP_FILLPROP" val="[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164c300f690d423ab1b6e3b65edb0bf9&quot;,&quot;fill_align&quot;:&quot;lt&quot;,&quot;chip_types&quot;:[&quot;pictext&quot;,&quot;text&quot;,&quot;picture&quot;,&quot;chart&quot;,&quot;table&quot;,&quot;video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rm&quot;,&quot;chip_types&quot;:[&quot;diagram&quot;,&quot;pictext&quot;,&quot;text&quot;,&quot;picture&quot;,&quot;chart&quot;,&quot;table&quot;,&quot;video&quot;]}],[{&quot;text_align&quot;:&quot;lb&quot;,&quot;text_direction&quot;:&quot;horizontal&quot;,&quot;support_big_font&quot;:false,&quot;picture_toward&quot;:0,&quot;picture_dockside&quot;:[],&quot;fill_id&quot;:&quot;722accd572074b41a2d4cf8c733c9957&quot;,&quot;fill_align&quot;:&quot;lb&quot;,&quot;chip_types&quot;:[&quot;text&quot;,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164c300f690d423ab1b6e3b65edb0bf9&quot;,&quot;fill_align&quot;:&quot;lt&quot;,&quot;chip_types&quot;:[&quot;picture&quot;]},{&quot;text_align&quot;:&quot;lm&quot;,&quot;text_direction&quot;:&quot;horizontal&quot;,&quot;support_features&quot;:[&quot;collage&quot;],&quot;support_big_font&quot;:false,&quot;picture_toward&quot;:0,&quot;picture_dockside&quot;:[],&quot;fill_id&quot;:&quot;e836bed5e59843b5bc0179a1591ebf37&quot;,&quot;fill_align&quot;:&quot;rm&quot;,&quot;chip_types&quot;:[&quot;pictext&quot;,&quot;picture&quot;,&quot;chart&quot;,&quot;table&quot;,&quot;video&quot;]}]]"/>
  <p:tag name="KSO_WM_SLIDE_ID" val="diagram2021301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864*444"/>
  <p:tag name="KSO_WM_SLIDE_POSITION" val="48*48"/>
  <p:tag name="KSO_WM_CHIP_DECFILLPROP" val="[]"/>
  <p:tag name="KSO_WM_SLIDE_CAN_ADD_NAVIGATION" val="1"/>
  <p:tag name="KSO_WM_CHIP_GROUPID" val="5ed8b357afe44fab1839c14c"/>
  <p:tag name="KSO_WM_SLIDE_BACKGROUND_TYPE" val="frame"/>
  <p:tag name="KSO_WM_SLIDE_SUPPORT_FEATURE_TYPE" val="1"/>
  <p:tag name="KSO_WM_TEMPLATE_ASSEMBLE_XID" val="60656f234054ed1e2fb80400"/>
  <p:tag name="KSO_WM_TEMPLATE_ASSEMBLE_GROUPID" val="60656f234054ed1e2fb80400"/>
</p:tagLst>
</file>

<file path=ppt/tags/tag8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40.xml><?xml version="1.0" encoding="utf-8"?>
<p:tagLst xmlns:p="http://schemas.openxmlformats.org/presentationml/2006/main">
  <p:tag name="KSO_WM_UNIT_VALUE" val="1340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15_1*d*1"/>
  <p:tag name="KSO_WM_TEMPLATE_CATEGORY" val="diagram"/>
  <p:tag name="KSO_WM_TEMPLATE_INDEX" val="2021651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873154d8a614f779784b029127d7e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3c6e690f4694be9b7892faf93e1f7eb"/>
  <p:tag name="KSO_WM_TEMPLATE_ASSEMBLE_XID" val="6065703c4054ed1e2fb81464"/>
  <p:tag name="KSO_WM_TEMPLATE_ASSEMBLE_GROUPID" val="6065703c4054ed1e2fb81464"/>
</p:tagLst>
</file>

<file path=ppt/tags/tag8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15_1*a*1"/>
  <p:tag name="KSO_WM_TEMPLATE_CATEGORY" val="diagram"/>
  <p:tag name="KSO_WM_TEMPLATE_INDEX" val="2021651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5028774de54767a9fa3d41695bed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1914d25646a4baaadafdf08b7105ce9"/>
  <p:tag name="KSO_WM_UNIT_TEXT_FILL_FORE_SCHEMECOLOR_INDEX_BRIGHTNESS" val="0"/>
  <p:tag name="KSO_WM_UNIT_TEXT_FILL_FORE_SCHEMECOLOR_INDEX" val="13"/>
  <p:tag name="KSO_WM_UNIT_TEXT_FILL_TYPE" val="1"/>
  <p:tag name="KSO_WM_TEMPLATE_ASSEMBLE_XID" val="6065703c4054ed1e2fb81464"/>
  <p:tag name="KSO_WM_TEMPLATE_ASSEMBLE_GROUPID" val="6065703c4054ed1e2fb81464"/>
</p:tagLst>
</file>

<file path=ppt/tags/tag842.xml><?xml version="1.0" encoding="utf-8"?>
<p:tagLst xmlns:p="http://schemas.openxmlformats.org/presentationml/2006/main">
  <p:tag name="KSO_WM_SLIDE_ID" val="diagram2021651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BEAUTIFY_FLAG" val="#wm#"/>
  <p:tag name="KSO_WM_TEMPLATE_CATEGORY" val="diagram"/>
  <p:tag name="KSO_WM_TEMPLATE_INDEX" val="20216515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5:03&quot;,&quot;maxSize&quot;:{&quot;size1&quot;:70.6},&quot;minSize&quot;:{&quot;size1&quot;:70.6},&quot;normalSize&quot;:{&quot;size1&quot;:70.6},&quot;subLayout&quot;:[{&quot;id&quot;:&quot;2021-04-01T16:15:03&quot;,&quot;type&quot;:0},{&quot;id&quot;:&quot;2021-04-01T16:15:03&quot;,&quot;margin&quot;:{&quot;bottom&quot;:1.2699999809265137,&quot;left&quot;:2.064000129699707,&quot;right&quot;:2.064000129699707,&quot;top&quot;:0.9170000553131104}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9b4c998712faa657a316"/>
  <p:tag name="KSO_WM_CHIP_FILLPROP" val="[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2ba235dfead84236bcd9773654bd8c0f&quot;,&quot;fill_align&quot;:&quot;cm&quot;,&quot;chip_types&quot;:[&quot;text&quot;,&quot;header&quot;]}],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ba235dfead84236bcd9773654bd8c0f&quot;,&quot;fill_align&quot;:&quot;lm&quot;,&quot;chip_types&quot;:[&quot;text&quot;]}]]"/>
  <p:tag name="KSO_WM_CHIP_DECFILLPROP" val="[]"/>
  <p:tag name="KSO_WM_SLIDE_BACKGROUND" val="[&quot;general&quot;]"/>
  <p:tag name="KSO_WM_CHIP_GROUPID" val="5e9e693773d2384101fd9d22"/>
  <p:tag name="KSO_WM_SLIDE_BACKGROUND_TYPE" val="general"/>
  <p:tag name="KSO_WM_SLIDE_SUPPORT_FEATURE_TYPE" val="0"/>
  <p:tag name="KSO_WM_TEMPLATE_ASSEMBLE_XID" val="6065703c4054ed1e2fb81464"/>
  <p:tag name="KSO_WM_TEMPLATE_ASSEMBLE_GROUPID" val="6065703c4054ed1e2fb81464"/>
</p:tagLst>
</file>

<file path=ppt/tags/tag84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88_1*a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bbe698d7904c1e84b5873426a396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8fdbd8d2ffb457fad7fd76862524c89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fc4054ed1e2fb801d4"/>
  <p:tag name="KSO_WM_TEMPLATE_ASSEMBLE_GROUPID" val="60656efc4054ed1e2fb801d4"/>
</p:tagLst>
</file>

<file path=ppt/tags/tag851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488_1*d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dcbff98faa41919fb1e13f9b402a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0bd7ed15da407a8c895c357e351fe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fc4054ed1e2fb801d4"/>
  <p:tag name="KSO_WM_TEMPLATE_ASSEMBLE_GROUPID" val="60656efc4054ed1e2fb801d4"/>
  <p:tag name="KSO_WM_UNIT_PICTURE_CLIP_FLAG" val="0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88_1*i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10861cd5181465094ff9e8f7b49182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9bbe698d7904c1e84b5873426a396c2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88_1*i*2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c80d5d7e061043bc9ce1c76cd0e8695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10861cd5181465094ff9e8f7b491823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88_1*i*3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5c15f4c4d964b5a893a6b1b87af2f5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c9bbe698d7904c1e84b5873426a396c2&quot;,&quot;X&quot;:{&quot;Pos&quot;:2},&quot;Y&quot;:{&quot;Pos&quot;:2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488_1*i*4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b2e766ea324c46bb12382074138d8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5c15f4c4d964b5a893a6b1b87af2f52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85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88"/>
  <p:tag name="KSO_WM_SLIDE_ID" val="diagram202114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3&quot;,&quot;maxSize&quot;:{&quot;size1&quot;:55},&quot;minSize&quot;:{&quot;size1&quot;:44.9},&quot;normalSize&quot;:{&quot;size1&quot;:51.775},&quot;subLayout&quot;:[{&quot;id&quot;:&quot;2021-04-01T15:24:03&quot;,&quot;margin&quot;:{&quot;bottom&quot;:6.349999904632568,&quot;left&quot;:2.222249984741211,&quot;right&quot;:1.9049999713897705,&quot;top&quot;:6.349999904632568},&quot;type&quot;:0},{&quot;id&quot;:&quot;2021-04-01T15:24:03&quot;,&quot;margin&quot;:{&quot;bottom&quot;:2.117000102996826,&quot;left&quot;:0.01950000412762165,&quot;right&quot;:1.2697499990463257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CAN_ADD_NAVIGATION" val="1"/>
  <p:tag name="KSO_WM_CHIP_GROUPID" val="5f6c95017b7ee298d401c683"/>
  <p:tag name="KSO_WM_SLIDE_BACKGROUND_TYPE" val="general"/>
  <p:tag name="KSO_WM_SLIDE_SUPPORT_FEATURE_TYPE" val="7"/>
  <p:tag name="KSO_WM_TEMPLATE_ASSEMBLE_XID" val="60656efc4054ed1e2fb801d4"/>
  <p:tag name="KSO_WM_TEMPLATE_ASSEMBLE_GROUPID" val="60656efc4054ed1e2fb801d4"/>
</p:tagLst>
</file>

<file path=ppt/tags/tag8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86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864.xml><?xml version="1.0" encoding="utf-8"?>
<p:tagLst xmlns:p="http://schemas.openxmlformats.org/presentationml/2006/main">
  <p:tag name="KSO_WM_UNIT_VALUE" val="1340*338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6515_1*d*1"/>
  <p:tag name="KSO_WM_TEMPLATE_CATEGORY" val="diagram"/>
  <p:tag name="KSO_WM_TEMPLATE_INDEX" val="2021651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873154d8a614f779784b029127d7e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3c6e690f4694be9b7892faf93e1f7eb"/>
  <p:tag name="KSO_WM_TEMPLATE_ASSEMBLE_XID" val="6065703c4054ed1e2fb81464"/>
  <p:tag name="KSO_WM_TEMPLATE_ASSEMBLE_GROUPID" val="6065703c4054ed1e2fb81464"/>
</p:tagLst>
</file>

<file path=ppt/tags/tag8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515_1*a*1"/>
  <p:tag name="KSO_WM_TEMPLATE_CATEGORY" val="diagram"/>
  <p:tag name="KSO_WM_TEMPLATE_INDEX" val="2021651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5028774de54767a9fa3d41695bed4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1914d25646a4baaadafdf08b7105ce9"/>
  <p:tag name="KSO_WM_UNIT_TEXT_FILL_FORE_SCHEMECOLOR_INDEX_BRIGHTNESS" val="0"/>
  <p:tag name="KSO_WM_UNIT_TEXT_FILL_FORE_SCHEMECOLOR_INDEX" val="13"/>
  <p:tag name="KSO_WM_UNIT_TEXT_FILL_TYPE" val="1"/>
  <p:tag name="KSO_WM_TEMPLATE_ASSEMBLE_XID" val="6065703c4054ed1e2fb81464"/>
  <p:tag name="KSO_WM_TEMPLATE_ASSEMBLE_GROUPID" val="6065703c4054ed1e2fb81464"/>
</p:tagLst>
</file>

<file path=ppt/tags/tag866.xml><?xml version="1.0" encoding="utf-8"?>
<p:tagLst xmlns:p="http://schemas.openxmlformats.org/presentationml/2006/main">
  <p:tag name="KSO_WM_SLIDE_ID" val="diagram2021651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80"/>
  <p:tag name="KSO_WM_SLIDE_POSITION" val="0*0"/>
  <p:tag name="KSO_WM_TAG_VERSION" val="1.0"/>
  <p:tag name="KSO_WM_BEAUTIFY_FLAG" val="#wm#"/>
  <p:tag name="KSO_WM_TEMPLATE_CATEGORY" val="diagram"/>
  <p:tag name="KSO_WM_TEMPLATE_INDEX" val="20216515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5:03&quot;,&quot;maxSize&quot;:{&quot;size1&quot;:70.6},&quot;minSize&quot;:{&quot;size1&quot;:70.6},&quot;normalSize&quot;:{&quot;size1&quot;:70.6},&quot;subLayout&quot;:[{&quot;id&quot;:&quot;2021-04-01T16:15:03&quot;,&quot;type&quot;:0},{&quot;id&quot;:&quot;2021-04-01T16:15:03&quot;,&quot;margin&quot;:{&quot;bottom&quot;:1.2699999809265137,&quot;left&quot;:2.064000129699707,&quot;right&quot;:2.064000129699707,&quot;top&quot;:0.9170000553131104}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9b4c998712faa657a316"/>
  <p:tag name="KSO_WM_CHIP_FILLPROP" val="[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2ba235dfead84236bcd9773654bd8c0f&quot;,&quot;fill_align&quot;:&quot;cm&quot;,&quot;chip_types&quot;:[&quot;text&quot;,&quot;header&quot;]}],[{&quot;text_align&quot;:&quot;cm&quot;,&quot;text_direction&quot;:&quot;horizontal&quot;,&quot;support_big_font&quot;:false,&quot;picture_toward&quot;:0,&quot;picture_dockside&quot;:[],&quot;fill_id&quot;:&quot;488cb8f3ea9e4de3809e802b8bdd4893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2ba235dfead84236bcd9773654bd8c0f&quot;,&quot;fill_align&quot;:&quot;lm&quot;,&quot;chip_types&quot;:[&quot;text&quot;]}]]"/>
  <p:tag name="KSO_WM_CHIP_DECFILLPROP" val="[]"/>
  <p:tag name="KSO_WM_SLIDE_BACKGROUND" val="[&quot;general&quot;]"/>
  <p:tag name="KSO_WM_CHIP_GROUPID" val="5e9e693773d2384101fd9d22"/>
  <p:tag name="KSO_WM_SLIDE_BACKGROUND_TYPE" val="general"/>
  <p:tag name="KSO_WM_SLIDE_SUPPORT_FEATURE_TYPE" val="0"/>
  <p:tag name="KSO_WM_TEMPLATE_ASSEMBLE_XID" val="6065703c4054ed1e2fb81464"/>
  <p:tag name="KSO_WM_TEMPLATE_ASSEMBLE_GROUPID" val="6065703c4054ed1e2fb81464"/>
</p:tagLst>
</file>

<file path=ppt/tags/tag8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8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835_1*a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3ab5200c3f47daa38abd7a8d89ab3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6c8bbdd2f2a46b2919a8f5eb16a1eb7"/>
  <p:tag name="KSO_WM_UNIT_TEXT_FILL_FORE_SCHEMECOLOR_INDEX_BRIGHTNESS" val="0"/>
  <p:tag name="KSO_WM_UNIT_TEXT_FILL_FORE_SCHEMECOLOR_INDEX" val="13"/>
  <p:tag name="KSO_WM_UNIT_TEXT_FILL_TYPE" val="1"/>
  <p:tag name="KSO_WM_TEMPLATE_ASSEMBLE_XID" val="60656f2b4054ed1e2fb804cc"/>
  <p:tag name="KSO_WM_TEMPLATE_ASSEMBLE_GROUPID" val="60656f2b4054ed1e2fb804cc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35_1*i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8f8936c132e4922905ae3cf91080c1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863ab5200c3f47daa38abd7a8d89ab3b&quot;,&quot;X&quot;:{&quot;Pos&quot;:1},&quot;Y&quot;:{&quot;Pos&quot;:2}},&quot;whChangeMode&quot;:0}"/>
  <p:tag name="KSO_WM_CHIP_GROUPID" val="5f0e73c28050c250ba65b219"/>
  <p:tag name="KSO_WM_CHIP_XID" val="5f631d070e9bcbd1695b17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3"/>
  <p:tag name="KSO_WM_TEMPLATE_ASSEMBLE_XID" val="60656f2b4054ed1e2fb804cc"/>
  <p:tag name="KSO_WM_TEMPLATE_ASSEMBLE_GROUPID" val="60656f2b4054ed1e2fb804cc"/>
</p:tagLst>
</file>

<file path=ppt/tags/tag876.xml><?xml version="1.0" encoding="utf-8"?>
<p:tagLst xmlns:p="http://schemas.openxmlformats.org/presentationml/2006/main">
  <p:tag name="KSO_WM_UNIT_VALUE" val="1058*148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835_1*d*2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f50e64f03e44af581dacc3d84a704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9a497beb81b463d81bcd4c0439c010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2b4054ed1e2fb804cc"/>
  <p:tag name="KSO_WM_TEMPLATE_ASSEMBLE_GROUPID" val="60656f2b4054ed1e2fb804cc"/>
</p:tagLst>
</file>

<file path=ppt/tags/tag877.xml><?xml version="1.0" encoding="utf-8"?>
<p:tagLst xmlns:p="http://schemas.openxmlformats.org/presentationml/2006/main">
  <p:tag name="KSO_WM_UNIT_VALUE" val="1058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35_1*d*1"/>
  <p:tag name="KSO_WM_TEMPLATE_CATEGORY" val="diagram"/>
  <p:tag name="KSO_WM_TEMPLATE_INDEX" val="2021183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3c80f2d779a4d76b5824f7e3bfbc4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b7bc13b1df4884be02a22822a466b4"/>
  <p:tag name="KSO_WM_UNIT_SUPPORT_UNIT_TYPE" val="[&quot;d&quot;,&quot;α&quot;]"/>
  <p:tag name="KSO_WM_TEMPLATE_ASSEMBLE_XID" val="60656f2b4054ed1e2fb804cc"/>
  <p:tag name="KSO_WM_TEMPLATE_ASSEMBLE_GROUPID" val="60656f2b4054ed1e2fb804cc"/>
</p:tagLst>
</file>

<file path=ppt/tags/tag878.xml><?xml version="1.0" encoding="utf-8"?>
<p:tagLst xmlns:p="http://schemas.openxmlformats.org/presentationml/2006/main">
  <p:tag name="KSO_WM_SLIDE_ID" val="diagram2021183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08"/>
  <p:tag name="KSO_WM_SLIDE_POSITION" val="0*60"/>
  <p:tag name="KSO_WM_TAG_VERSION" val="1.0"/>
  <p:tag name="KSO_WM_BEAUTIFY_FLAG" val="#wm#"/>
  <p:tag name="KSO_WM_TEMPLATE_CATEGORY" val="diagram"/>
  <p:tag name="KSO_WM_TEMPLATE_INDEX" val="20211835"/>
  <p:tag name="KSO_WM_SLIDE_LAYOUT" val="a_d"/>
  <p:tag name="KSO_WM_SLIDE_LAYOUT_CNT" val="1_2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31d070e9bcbd1695b17db"/>
  <p:tag name="KSO_WM_CHIP_FILLPROP" val="[[{&quot;text_align&quot;:&quot;lt&quot;,&quot;text_direction&quot;:&quot;horizontal&quot;,&quot;support_big_font&quot;:false,&quot;picture_toward&quot;:0,&quot;picture_dockside&quot;:[],&quot;fill_id&quot;:&quot;c4cbc9b2fced405c9fc7a719d189a8f1&quot;,&quot;fill_align&quot;:&quot;lt&quot;,&quot;chip_types&quot;:[&quot;header&quot;]},{&quot;text_align&quot;:&quot;lt&quot;,&quot;text_direction&quot;:&quot;horizontal&quot;,&quot;support_features&quot;:[&quot;collage&quot;],&quot;support_big_font&quot;:false,&quot;picture_toward&quot;:0,&quot;picture_dockside&quot;:[],&quot;fill_id&quot;:&quot;703630537a544035acf5de6956828d87&quot;,&quot;fill_align&quot;:&quot;cm&quot;,&quot;chip_types&quot;:[&quot;diagram&quot;,&quot;text&quot;,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b407b34b201641d49d75be095b5a3ec9&quot;,&quot;fill_align&quot;:&quot;cm&quot;,&quot;chip_types&quot;:[&quot;text&quot;,&quot;picture&quot;,&quot;chart&quot;]}]]"/>
  <p:tag name="KSO_WM_CHIP_DECFILLPROP" val="[]"/>
  <p:tag name="KSO_WM_CHIP_GROUPID" val="5f0e73c28050c250ba65b219"/>
  <p:tag name="KSO_WM_SLIDE_BACKGROUND_TYPE" val="general"/>
  <p:tag name="KSO_WM_SLIDE_SUPPORT_FEATURE_TYPE" val="0"/>
  <p:tag name="KSO_WM_TEMPLATE_ASSEMBLE_XID" val="60656f2b4054ed1e2fb804cc"/>
  <p:tag name="KSO_WM_TEMPLATE_ASSEMBLE_GROUPID" val="60656f2b4054ed1e2fb804cc"/>
  <p:tag name="KSO_WM_SLIDE_LAYOUT_INFO" val="{&quot;id&quot;:&quot;2021-04-01T15:31:59&quot;,&quot;maxSize&quot;:{&quot;size1&quot;:26.7},&quot;minSize&quot;:{&quot;size1&quot;:20},&quot;normalSize&quot;:{&quot;size1&quot;:25.455555555555552},&quot;subLayout&quot;:[{&quot;id&quot;:&quot;2021-04-01T15:31:59&quot;,&quot;margin&quot;:{&quot;bottom&quot;:0.02600000612437725,&quot;left&quot;:1.2697499990463257,&quot;right&quot;:1.2697499990463257,&quot;top&quot;:1.6929999589920044},&quot;type&quot;:0},{&quot;direction&quot;:1,&quot;id&quot;:&quot;2021-04-01T15:31:59&quot;,&quot;maxSize&quot;:{&quot;size1&quot;:67.5},&quot;minSize&quot;:{&quot;size1&quot;:45},&quot;normalSize&quot;:{&quot;size1&quot;:45.525},&quot;subLayout&quot;:[{&quot;id&quot;:&quot;2021-04-01T15:31:59&quot;,&quot;margin&quot;:{&quot;bottom&quot;:1.6929999589920044,&quot;left&quot;:1.2697499990463257,&quot;right&quot;:0.9329997897148132,&quot;top&quot;:1.6670000553131104},&quot;type&quot;:0},{&quot;id&quot;:&quot;2021-04-01T15:31:59&quot;,&quot;margin&quot;:{&quot;bottom&quot;:1.6929999589920044,&quot;left&quot;:0.01950000412762165,&quot;right&quot;:1.2697499990463257,&quot;top&quot;:1.6670000553131104},&quot;type&quot;:0}],&quot;type&quot;:0}],&quot;type&quot;:0}"/>
</p:tagLst>
</file>

<file path=ppt/tags/tag87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8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009_1*i*2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cbe10b26c669448380ef2555bb6140b5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e998712faa657a53d"/>
  <p:tag name="KSO_WM_UNIT_LINE_FORE_SCHEMECOLOR_INDEX_BRIGHTNESS" val="0"/>
  <p:tag name="KSO_WM_UNIT_LINE_FORE_SCHEMECOLOR_INDEX" val="5"/>
  <p:tag name="KSO_WM_UNIT_LINE_FILL_TYPE" val="2"/>
  <p:tag name="KSO_WM_TEMPLATE_ASSEMBLE_XID" val="639afd380c9383becde6e291"/>
  <p:tag name="KSO_WM_TEMPLATE_ASSEMBLE_GROUPID" val="639afd380c9383becde6e291"/>
</p:tagLst>
</file>

<file path=ppt/tags/tag8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009_1*a*1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ce4523e53b64684afd36d0a162018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49a5816089045ee997315167069008d"/>
  <p:tag name="KSO_WM_UNIT_TEXT_FILL_FORE_SCHEMECOLOR_INDEX_BRIGHTNESS" val="0"/>
  <p:tag name="KSO_WM_UNIT_TEXT_FILL_FORE_SCHEMECOLOR_INDEX" val="13"/>
  <p:tag name="KSO_WM_UNIT_TEXT_FILL_TYPE" val="1"/>
  <p:tag name="KSO_WM_TEMPLATE_ASSEMBLE_XID" val="639afd380c9383becde6e291"/>
  <p:tag name="KSO_WM_TEMPLATE_ASSEMBLE_GROUPID" val="639afd380c9383becde6e291"/>
</p:tagLst>
</file>

<file path=ppt/tags/tag888.xml><?xml version="1.0" encoding="utf-8"?>
<p:tagLst xmlns:p="http://schemas.openxmlformats.org/presentationml/2006/main">
  <p:tag name="KSO_WM_UNIT_VALUE" val="804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009_1*d*1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6f938b444db403d9e1b268ab1826f5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f1b8d5251e74011a118de19481e335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afd380c9383becde6e291"/>
  <p:tag name="KSO_WM_TEMPLATE_ASSEMBLE_GROUPID" val="639afd380c9383becde6e291"/>
</p:tagLst>
</file>

<file path=ppt/tags/tag889.xml><?xml version="1.0" encoding="utf-8"?>
<p:tagLst xmlns:p="http://schemas.openxmlformats.org/presentationml/2006/main">
  <p:tag name="KSO_WM_BEAUTIFY_FLAG" val="#wm#"/>
  <p:tag name="KSO_WM_TEMPLATE_CATEGORY" val="diagram"/>
  <p:tag name="KSO_WM_TEMPLATE_INDEX" val="20216009"/>
  <p:tag name="KSO_WM_SLIDE_ID" val="diagram2021600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7*540"/>
  <p:tag name="KSO_WM_SLIDE_POSITION" val="0*0"/>
  <p:tag name="KSO_WM_TAG_VERSION" val="1.0"/>
  <p:tag name="KSO_WM_SLIDE_LAYOUT" val="a_d"/>
  <p:tag name="KSO_WM_SLIDE_LAYOUT_CNT" val="1_1"/>
  <p:tag name="KSO_WM_SLIDE_LAYOUT_INFO" val="{&quot;direction&quot;:1,&quot;id&quot;:&quot;2022-12-15T18:55:53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18:55:53&quot;,&quot;margin&quot;:{&quot;bottom&quot;:1.7110000848770142,&quot;left&quot;:0.9524999856948853,&quot;right&quot;:0.6352500319480896,&quot;top&quot;:1.6929999589920044},&quot;type&quot;:0},{&quot;id&quot;:&quot;2022-12-15T18:55:53&quot;,&quot;margin&quot;:{&quot;bottom&quot;:1.694000005722046,&quot;left&quot;:0.9524999856948853,&quot;right&quot;:1.2907501459121704,&quot;top&quot;:1.694000005722046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e998712faa657a53d"/>
  <p:tag name="KSO_WM_CHIP_FILLPROP" val="[[{&quot;text_align&quot;:&quot;lm&quot;,&quot;text_direction&quot;:&quot;horizontal&quot;,&quot;support_big_font&quot;:false,&quot;picture_toward&quot;:0,&quot;picture_dockside&quot;:[],&quot;fill_id&quot;:&quot;a437010b62d44816bad6476e00523df5&quot;,&quot;fill_align&quot;:&quot;c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,[{&quot;text_align&quot;:&quot;lt&quot;,&quot;text_direction&quot;:&quot;horizontal&quot;,&quot;support_big_font&quot;:false,&quot;picture_toward&quot;:0,&quot;picture_dockside&quot;:[],&quot;fill_id&quot;:&quot;a437010b62d44816bad6476e00523df5&quot;,&quot;fill_align&quot;:&quot;lt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ACKGROUND_TYPE" val="leftRight"/>
  <p:tag name="KSO_WM_SLIDE_SUPPORT_FEATURE_TYPE" val="3"/>
  <p:tag name="KSO_WM_TEMPLATE_ASSEMBLE_XID" val="639afd380c9383becde6e291"/>
  <p:tag name="KSO_WM_TEMPLATE_ASSEMBLE_GROUPID" val="639afd380c9383becde6e291"/>
</p:tagLst>
</file>

<file path=ppt/tags/tag8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5201_1*i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5201_1*i*2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5201_1*i*3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5201_1*i*4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5201_1*i*5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2.xml><?xml version="1.0" encoding="utf-8"?>
<p:tagLst xmlns:p="http://schemas.openxmlformats.org/presentationml/2006/main">
  <p:tag name="KSO_WM_UNIT_NOCLEAR" val="0"/>
  <p:tag name="KSO_WM_UNIT_VALUE" val="62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5201_1*f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"/>
  <p:tag name="KSO_WM_UNIT_TEXT_FILL_FORE_SCHEMECOLOR_INDEX_BRIGHTNESS" val="0.25"/>
  <p:tag name="KSO_WM_UNIT_TEXT_FILL_FORE_SCHEMECOLOR_INDEX" val="13"/>
  <p:tag name="KSO_WM_UNIT_TEXT_FILL_TYPE" val="1"/>
</p:tagLst>
</file>

<file path=ppt/tags/tag9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5201_1*a*1"/>
  <p:tag name="KSO_WM_TEMPLATE_CATEGORY" val="diagram"/>
  <p:tag name="KSO_WM_TEMPLATE_INDEX" val="20205201"/>
  <p:tag name="KSO_WM_UNIT_LAYERLEVEL" val="1"/>
  <p:tag name="KSO_WM_TAG_VERSION" val="1.0"/>
  <p:tag name="KSO_WM_BEAUTIFY_FLAG" val="#wm#"/>
  <p:tag name="KSO_WM_UNIT_PRESET_TEXT" val="单击此处&#13;添加大标题"/>
  <p:tag name="KSO_WM_UNIT_TEXT_FILL_FORE_SCHEMECOLOR_INDEX_BRIGHTNESS" val="0"/>
  <p:tag name="KSO_WM_UNIT_TEXT_FILL_FORE_SCHEMECOLOR_INDEX" val="14"/>
  <p:tag name="KSO_WM_UNIT_TEXT_FILL_TYPE" val="1"/>
</p:tagLst>
</file>

<file path=ppt/tags/tag904.xml><?xml version="1.0" encoding="utf-8"?>
<p:tagLst xmlns:p="http://schemas.openxmlformats.org/presentationml/2006/main">
  <p:tag name="KSO_WM_SLIDE_ID" val="diagram2020520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0"/>
  <p:tag name="KSO_WM_SLIDE_POSITION" val="0*0"/>
  <p:tag name="KSO_WM_TAG_VERSION" val="1.0"/>
  <p:tag name="KSO_WM_BEAUTIFY_FLAG" val="#wm#"/>
  <p:tag name="KSO_WM_TEMPLATE_CATEGORY" val="diagram"/>
  <p:tag name="KSO_WM_TEMPLATE_INDEX" val="20205201"/>
  <p:tag name="KSO_WM_SLIDE_LAYOUT" val="a_b_f"/>
  <p:tag name="KSO_WM_SLIDE_LAYOUT_CNT" val="1_1_1"/>
  <p:tag name="KSO_WM_SLIDE_BACKGROUND_TYPE" val="general"/>
</p:tagLst>
</file>

<file path=ppt/tags/tag90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2.xml><?xml version="1.0" encoding="utf-8"?>
<p:tagLst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9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9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60_1*f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7"/>
  <p:tag name="KSO_WM_UNIT_SHOW_EDIT_AREA_INDICATION" val="1"/>
  <p:tag name="KSO_WM_CHIP_GROUPID" val="5e6b05596848fb12bee65ac8"/>
  <p:tag name="KSO_WM_CHIP_XID" val="5e6b05596848fb12bee65aca"/>
  <p:tag name="KSO_WM_UNIT_DEC_AREA_ID" val="571d9469967b40109e99366cda152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3e64aa93d394d40b94eafb10a5ff018"/>
  <p:tag name="KSO_WM_UNIT_TEXT_FILL_FORE_SCHEMECOLOR_INDEX_BRIGHTNESS" val="0.25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915.xml><?xml version="1.0" encoding="utf-8"?>
<p:tagLst xmlns:p="http://schemas.openxmlformats.org/presentationml/2006/main">
  <p:tag name="KSO_WM_UNIT_PLACING_PICTURE_USER_VIEWPORT" val="{&quot;height&quot;:5052.499212598425,&quot;width&quot;:12960}"/>
  <p:tag name="KSO_WM_UNIT_VALUE" val="592*1819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060_1*d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1adb8bd3df645549d9b3ca560a1f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9505e648d2a411188ddea1472d287fe"/>
  <p:tag name="KSO_WM_UNIT_PLACING_PICTURE" val="89505e648d2a411188ddea1472d287fe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39b121f0c9383becde7d8dc"/>
  <p:tag name="KSO_WM_TEMPLATE_ASSEMBLE_GROUPID" val="639b121f0c9383becde7d8dc"/>
  <p:tag name="KSO_WM_UNIT_PLACING_PICTURE_INFO" val="{&quot;code&quot;:&quot;a&quot;,&quot;full_picture&quot;:true,&quot;last_full_picture&quot;:&quot;a&quot;,&quot;margin&quot;:{&quot;bottom&quot;:16.22175688981332,&quot;top&quot;:15.751879469217641},&quot;scheme&quot;:&quot;2-0&quot;,&quot;spacing&quot;:5}"/>
  <p:tag name="KSO_WM_UNIT_PLACING_PICTURE_USER_VIEWPORT_SMARTMENU" val="{&quot;height&quot;:2353.0281883467246,&quot;width&quot;:6080.054052830077}"/>
  <p:tag name="KSO_WM_UNIT_PLACING_PICTURE_USER_RELATIVERECTANGLE_SMARTMENU" val="{&quot;bottom&quot;:0,&quot;left&quot;:0,&quot;right&quot;:0,&quot;top&quot;:0}"/>
</p:tagLst>
</file>

<file path=ppt/tags/tag916.xml><?xml version="1.0" encoding="utf-8"?>
<p:tagLst xmlns:p="http://schemas.openxmlformats.org/presentationml/2006/main">
  <p:tag name="KSO_WM_UNIT_PLACING_PICTURE_USER_VIEWPORT" val="{&quot;height&quot;:7127.500787401575,&quot;width&quot;:5602.499212598425}"/>
  <p:tag name="KSO_WM_UNIT_VALUE" val="592*1819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1060_1*d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1adb8bd3df645549d9b3ca560a1f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9505e648d2a411188ddea1472d287fe"/>
  <p:tag name="KSO_WM_UNIT_PLACING_PICTURE" val="89505e648d2a411188ddea1472d287fe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39b121f0c9383becde7d8dc"/>
  <p:tag name="KSO_WM_TEMPLATE_ASSEMBLE_GROUPID" val="639b121f0c9383becde7d8dc"/>
  <p:tag name="KSO_WM_UNIT_PLACING_PICTURE_INFO" val="{&quot;code&quot;:&quot;a&quot;,&quot;full_picture&quot;:true,&quot;last_full_picture&quot;:&quot;a&quot;,&quot;margin&quot;:{&quot;bottom&quot;:16.22175688981332,&quot;top&quot;:15.751879469217641},&quot;scheme&quot;:&quot;2-0&quot;,&quot;spacing&quot;:5}"/>
  <p:tag name="KSO_WM_UNIT_PLACING_PICTURE_USER_VIEWPORT_SMARTMENU" val="{&quot;height&quot;:2353.0281883467246,&quot;width&quot;:1758.930322169922}"/>
  <p:tag name="KSO_WM_UNIT_PLACING_PICTURE_USER_RELATIVERECTANGLE_SMARTMENU" val="{&quot;bottom&quot;:0,&quot;left&quot;:0,&quot;right&quot;:0,&quot;top&quot;:0}"/>
</p:tagLst>
</file>

<file path=ppt/tags/tag917.xml><?xml version="1.0" encoding="utf-8"?>
<p:tagLst xmlns:p="http://schemas.openxmlformats.org/presentationml/2006/main">
  <p:tag name="KSO_WM_SLIDE_ID" val="diagram202110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1060"/>
  <p:tag name="KSO_WM_SLIDE_LAYOUT" val="a_d_f"/>
  <p:tag name="KSO_WM_SLIDE_LAYOUT_CNT" val="1_1_1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53.666481481481476},&quot;subLayout&quot;:[{&quot;id&quot;:&quot;2022-12-15T20:25:04&quot;,&quot;margin&quot;:{&quot;bottom&quot;:0.02600000612437725,&quot;left&quot;:0.9524999856948853,&quot;right&quot;:0.9524999856948853,&quot;top&quot;:3.38700008392334},&quot;type&quot;:0},{&quot;id&quot;:&quot;2022-12-15T20:25:04&quot;,&quot;margin&quot;:{&quot;bottom&quot;:2.9629998207092285,&quot;left&quot;:0.9524999856948853,&quot;right&quot;:0.9524999856948853,&quot;top&quot;:0.8199999928474426},&quot;type&quot;:0}],&quot;type&quot;:0},{&quot;direction&quot;:1,&quot;id&quot;:&quot;2022-12-15T20:25:04&quot;,&quot;margin&quot;:{&quot;bottom&quot;:4.2330002784729,&quot;left&quot;:1.2697499990463257,&quot;right&quot;:1.2697499990463257,&quot;top&quot;:4.2330002784729},&quot;type&quot;:0}],&quot;type&quot;:0}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CHIP_GROUPID" val="5ef20630a491bb0086638a07"/>
  <p:tag name="KSO_WM_SLIDE_BACKGROUND_TYPE" val="leftRight"/>
  <p:tag name="KSO_WM_SLIDE_SUPPORT_FEATURE_TYPE" val="3"/>
  <p:tag name="KSO_WM_TEMPLATE_ASSEMBLE_XID" val="639b121f0c9383becde7d8dc"/>
  <p:tag name="KSO_WM_TEMPLATE_ASSEMBLE_GROUPID" val="639b121f0c9383becde7d8dc"/>
</p:tagLst>
</file>

<file path=ppt/tags/tag9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9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88_1*a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bbe698d7904c1e84b5873426a396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8fdbd8d2ffb457fad7fd76862524c89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fc4054ed1e2fb801d4"/>
  <p:tag name="KSO_WM_TEMPLATE_ASSEMBLE_GROUPID" val="60656efc4054ed1e2fb801d4"/>
</p:tagLst>
</file>

<file path=ppt/tags/tag926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488_1*d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dcbff98faa41919fb1e13f9b402a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0bd7ed15da407a8c895c357e351fe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fc4054ed1e2fb801d4"/>
  <p:tag name="KSO_WM_TEMPLATE_ASSEMBLE_GROUPID" val="60656efc4054ed1e2fb801d4"/>
  <p:tag name="KSO_WM_UNIT_PICTURE_CLIP_FLAG" val="0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88_1*i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10861cd5181465094ff9e8f7b49182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9bbe698d7904c1e84b5873426a396c2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88_1*i*2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c80d5d7e061043bc9ce1c76cd0e8695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10861cd5181465094ff9e8f7b491823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88_1*i*3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5c15f4c4d964b5a893a6b1b87af2f5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c9bbe698d7904c1e84b5873426a396c2&quot;,&quot;X&quot;:{&quot;Pos&quot;:2},&quot;Y&quot;:{&quot;Pos&quot;:2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488_1*i*4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b2e766ea324c46bb12382074138d8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5c15f4c4d964b5a893a6b1b87af2f52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93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88"/>
  <p:tag name="KSO_WM_SLIDE_ID" val="diagram202114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3&quot;,&quot;maxSize&quot;:{&quot;size1&quot;:55},&quot;minSize&quot;:{&quot;size1&quot;:44.9},&quot;normalSize&quot;:{&quot;size1&quot;:44.9},&quot;subLayout&quot;:[{&quot;id&quot;:&quot;2021-04-01T15:24:03&quot;,&quot;margin&quot;:{&quot;bottom&quot;:6.349999904632568,&quot;left&quot;:2.222249984741211,&quot;right&quot;:1.9049999713897705,&quot;top&quot;:6.349999904632568},&quot;type&quot;:0},{&quot;id&quot;:&quot;2021-04-01T15:24:03&quot;,&quot;margin&quot;:{&quot;bottom&quot;:2.117000102996826,&quot;left&quot;:0.01950000412762165,&quot;right&quot;:1.2697499990463257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CAN_ADD_NAVIGATION" val="1"/>
  <p:tag name="KSO_WM_CHIP_GROUPID" val="5f6c95017b7ee298d401c683"/>
  <p:tag name="KSO_WM_SLIDE_BACKGROUND_TYPE" val="general"/>
  <p:tag name="KSO_WM_SLIDE_SUPPORT_FEATURE_TYPE" val="7"/>
  <p:tag name="KSO_WM_TEMPLATE_ASSEMBLE_XID" val="60656efc4054ed1e2fb801d4"/>
  <p:tag name="KSO_WM_TEMPLATE_ASSEMBLE_GROUPID" val="60656efc4054ed1e2fb801d4"/>
</p:tagLst>
</file>

<file path=ppt/tags/tag93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TYPE" val="i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009_1*i*2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cbe10b26c669448380ef2555bb6140b5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e998712faa657a53d"/>
  <p:tag name="KSO_WM_UNIT_LINE_FORE_SCHEMECOLOR_INDEX_BRIGHTNESS" val="0"/>
  <p:tag name="KSO_WM_UNIT_LINE_FORE_SCHEMECOLOR_INDEX" val="5"/>
  <p:tag name="KSO_WM_UNIT_LINE_FILL_TYPE" val="2"/>
  <p:tag name="KSO_WM_TEMPLATE_ASSEMBLE_XID" val="639afd380c9383becde6e291"/>
  <p:tag name="KSO_WM_TEMPLATE_ASSEMBLE_GROUPID" val="639afd380c9383becde6e29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6009_1*a*1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ce4523e53b64684afd36d0a162018f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49a5816089045ee997315167069008d"/>
  <p:tag name="KSO_WM_UNIT_TEXT_FILL_FORE_SCHEMECOLOR_INDEX_BRIGHTNESS" val="0"/>
  <p:tag name="KSO_WM_UNIT_TEXT_FILL_FORE_SCHEMECOLOR_INDEX" val="13"/>
  <p:tag name="KSO_WM_UNIT_TEXT_FILL_TYPE" val="1"/>
  <p:tag name="KSO_WM_TEMPLATE_ASSEMBLE_XID" val="639afd380c9383becde6e291"/>
  <p:tag name="KSO_WM_TEMPLATE_ASSEMBLE_GROUPID" val="639afd380c9383becde6e291"/>
</p:tagLst>
</file>

<file path=ppt/tags/tag941.xml><?xml version="1.0" encoding="utf-8"?>
<p:tagLst xmlns:p="http://schemas.openxmlformats.org/presentationml/2006/main">
  <p:tag name="KSO_WM_UNIT_VALUE" val="804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009_1*d*1"/>
  <p:tag name="KSO_WM_TEMPLATE_CATEGORY" val="diagram"/>
  <p:tag name="KSO_WM_TEMPLATE_INDEX" val="2021600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6f938b444db403d9e1b268ab1826f5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f1b8d5251e74011a118de19481e335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afd380c9383becde6e291"/>
  <p:tag name="KSO_WM_TEMPLATE_ASSEMBLE_GROUPID" val="639afd380c9383becde6e291"/>
  <p:tag name="KSO_WM_UNIT_PICTURE_CLIP_FLAG" val="0"/>
</p:tagLst>
</file>

<file path=ppt/tags/tag9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6009"/>
  <p:tag name="KSO_WM_SLIDE_ID" val="diagram2021600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7*540"/>
  <p:tag name="KSO_WM_SLIDE_POSITION" val="0*0"/>
  <p:tag name="KSO_WM_TAG_VERSION" val="1.0"/>
  <p:tag name="KSO_WM_SLIDE_LAYOUT" val="a_d"/>
  <p:tag name="KSO_WM_SLIDE_LAYOUT_CNT" val="1_1"/>
  <p:tag name="KSO_WM_SLIDE_LAYOUT_INFO" val="{&quot;direction&quot;:1,&quot;id&quot;:&quot;2022-12-15T18:55:53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18:55:53&quot;,&quot;margin&quot;:{&quot;bottom&quot;:1.7110000848770142,&quot;left&quot;:0.9524999856948853,&quot;right&quot;:0.6352500319480896,&quot;top&quot;:1.6929999589920044},&quot;type&quot;:0},{&quot;id&quot;:&quot;2022-12-15T18:55:53&quot;,&quot;margin&quot;:{&quot;bottom&quot;:1.694000005722046,&quot;left&quot;:0.9524999856948853,&quot;right&quot;:1.2907501459121704,&quot;top&quot;:1.694000005722046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e998712faa657a53d"/>
  <p:tag name="KSO_WM_CHIP_FILLPROP" val="[[{&quot;text_align&quot;:&quot;lm&quot;,&quot;text_direction&quot;:&quot;horizontal&quot;,&quot;support_big_font&quot;:false,&quot;picture_toward&quot;:0,&quot;picture_dockside&quot;:[],&quot;fill_id&quot;:&quot;a437010b62d44816bad6476e00523df5&quot;,&quot;fill_align&quot;:&quot;c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,[{&quot;text_align&quot;:&quot;lt&quot;,&quot;text_direction&quot;:&quot;horizontal&quot;,&quot;support_big_font&quot;:false,&quot;picture_toward&quot;:0,&quot;picture_dockside&quot;:[],&quot;fill_id&quot;:&quot;a437010b62d44816bad6476e00523df5&quot;,&quot;fill_align&quot;:&quot;lt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85f99bb7ef944d40aee755d1d8fef78b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ACKGROUND_TYPE" val="leftRight"/>
  <p:tag name="KSO_WM_SLIDE_SUPPORT_FEATURE_TYPE" val="3"/>
  <p:tag name="KSO_WM_TEMPLATE_ASSEMBLE_XID" val="639afd380c9383becde6e291"/>
  <p:tag name="KSO_WM_TEMPLATE_ASSEMBLE_GROUPID" val="639afd380c9383becde6e291"/>
</p:tagLst>
</file>

<file path=ppt/tags/tag94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460_1*a*1"/>
  <p:tag name="KSO_WM_TEMPLATE_CATEGORY" val="diagram"/>
  <p:tag name="KSO_WM_TEMPLATE_INDEX" val="2020746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a1b7659513445c8867c71d231d63b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1ad0b0b39434ef0b8ede01315baef60"/>
  <p:tag name="KSO_WM_UNIT_TEXT_FILL_FORE_SCHEMECOLOR_INDEX_BRIGHTNESS" val="0"/>
  <p:tag name="KSO_WM_UNIT_TEXT_FILL_FORE_SCHEMECOLOR_INDEX" val="13"/>
  <p:tag name="KSO_WM_UNIT_TEXT_FILL_TYPE" val="1"/>
  <p:tag name="KSO_WM_TEMPLATE_ASSEMBLE_XID" val="60656e684054ed1e2fb7f80c"/>
  <p:tag name="KSO_WM_TEMPLATE_ASSEMBLE_GROUPID" val="60656e684054ed1e2fb7f80c"/>
</p:tagLst>
</file>

<file path=ppt/tags/tag951.xml><?xml version="1.0" encoding="utf-8"?>
<p:tagLst xmlns:p="http://schemas.openxmlformats.org/presentationml/2006/main">
  <p:tag name="KSO_WM_UNIT_VALUE" val="1100*9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07460_1*d*3"/>
  <p:tag name="KSO_WM_TEMPLATE_CATEGORY" val="diagram"/>
  <p:tag name="KSO_WM_TEMPLATE_INDEX" val="202074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cf21d713b6b4a8db9c60528e3813b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1fc4dca290a4d6ebe18b316058d491d"/>
  <p:tag name="KSO_WM_TEMPLATE_ASSEMBLE_XID" val="60656e684054ed1e2fb7f80c"/>
  <p:tag name="KSO_WM_TEMPLATE_ASSEMBLE_GROUPID" val="60656e684054ed1e2fb7f80c"/>
  <p:tag name="KSO_WM_UNIT_PICTURE_CLIP_FLAG" val="0"/>
</p:tagLst>
</file>

<file path=ppt/tags/tag952.xml><?xml version="1.0" encoding="utf-8"?>
<p:tagLst xmlns:p="http://schemas.openxmlformats.org/presentationml/2006/main">
  <p:tag name="KSO_WM_UNIT_VALUE" val="1100*9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460_1*d*1"/>
  <p:tag name="KSO_WM_TEMPLATE_CATEGORY" val="diagram"/>
  <p:tag name="KSO_WM_TEMPLATE_INDEX" val="202074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58d7f0123f34e72a1ebc17bb9156aa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39b61af26854a82bf087c307d3bff15"/>
  <p:tag name="KSO_WM_TEMPLATE_ASSEMBLE_XID" val="60656e684054ed1e2fb7f80c"/>
  <p:tag name="KSO_WM_TEMPLATE_ASSEMBLE_GROUPID" val="60656e684054ed1e2fb7f80c"/>
  <p:tag name="KSO_WM_UNIT_PICTURE_CLIP_FLAG" val="0"/>
</p:tagLst>
</file>

<file path=ppt/tags/tag953.xml><?xml version="1.0" encoding="utf-8"?>
<p:tagLst xmlns:p="http://schemas.openxmlformats.org/presentationml/2006/main">
  <p:tag name="KSO_WM_UNIT_VALUE" val="1100*9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460_1*d*2"/>
  <p:tag name="KSO_WM_TEMPLATE_CATEGORY" val="diagram"/>
  <p:tag name="KSO_WM_TEMPLATE_INDEX" val="202074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7ead5d4a01c4e7ebc260ae573db4a1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4d97f54e5dc4578968178b616391dce"/>
  <p:tag name="KSO_WM_TEMPLATE_ASSEMBLE_XID" val="60656e684054ed1e2fb7f80c"/>
  <p:tag name="KSO_WM_TEMPLATE_ASSEMBLE_GROUPID" val="60656e684054ed1e2fb7f80c"/>
  <p:tag name="KSO_WM_UNIT_PICTURE_CLIP_FLAG" val="0"/>
</p:tagLst>
</file>

<file path=ppt/tags/tag954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,{&quot;bottom&quot;:0,&quot;bottomAbs&quot;:false,&quot;left&quot;:0,&quot;leftAbs&quot;:false,&quot;right&quot;:0,&quot;rightAbs&quot;:false,&quot;top&quot;:0,&quot;topAbs&quot;:false,&quot;type&quot;:&quot;general&quot;}],&quot;id&quot;:&quot;2021-04-01T14:56:58&quot;,&quot;maxSize&quot;:{&quot;size1&quot;:37.8},&quot;minSize&quot;:{&quot;size1&quot;:26.7},&quot;normalSize&quot;:{&quot;size1&quot;:26.7},&quot;subLayout&quot;:[{&quot;id&quot;:&quot;2021-04-01T14:56:58&quot;,&quot;margin&quot;:{&quot;bottom&quot;:0,&quot;left&quot;:1.2697499990463257,&quot;right&quot;:1.2697499990463257,&quot;top&quot;:1.6929999589920044},&quot;type&quot;:0},{&quot;direction&quot;:1,&quot;id&quot;:&quot;2021-04-01T14:56:58&quot;,&quot;maxSize&quot;:{&quot;size1&quot;:32.5},&quot;minSize&quot;:{&quot;size1&quot;:32.5},&quot;normalSize&quot;:{&quot;size1&quot;:32.5},&quot;subLayout&quot;:[{&quot;id&quot;:&quot;2021-04-01T14:56:58&quot;,&quot;margin&quot;:{&quot;bottom&quot;:1.6929999589920044,&quot;left&quot;:1.2697499990463257,&quot;right&quot;:0,&quot;top&quot;:1.2699999809265137},&quot;type&quot;:0},{&quot;direction&quot;:1,&quot;id&quot;:&quot;2021-04-01T14:56:58&quot;,&quot;maxSize&quot;:{&quot;size1&quot;:46.3},&quot;minSize&quot;:{&quot;size1&quot;:46.3},&quot;normalSize&quot;:{&quot;size1&quot;:46.3},&quot;subLayout&quot;:[{&quot;id&quot;:&quot;2021-04-01T14:56:58&quot;,&quot;margin&quot;:{&quot;bottom&quot;:1.6929999589920044,&quot;left&quot;:0.9524999856948853,&quot;right&quot;:0,&quot;top&quot;:1.2699999809265137},&quot;type&quot;:0},{&quot;id&quot;:&quot;2021-04-01T14:56:58&quot;,&quot;margin&quot;:{&quot;bottom&quot;:1.6929999589920044,&quot;left&quot;:0.9524999856948853,&quot;right&quot;:1.2697499990463257,&quot;top&quot;:1.2699999809265137},&quot;type&quot;:0}],&quot;type&quot;:0}],&quot;type&quot;:0}],&quot;type&quot;:0}"/>
  <p:tag name="KSO_WM_SLIDE_BACKGROUND" val="[&quot;frame&quot;,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0e07daf2e53b70be3e9e"/>
  <p:tag name="KSO_WM_CHIP_FILLPROP" val="[[{&quot;text_align&quot;:&quot;lm&quot;,&quot;text_direction&quot;:&quot;horizontal&quot;,&quot;support_big_font&quot;:false,&quot;fill_id&quot;:&quot;2e5bad82760744449b27148ecb740582&quot;,&quot;fill_align&quot;:&quot;lm&quot;,&quot;chip_types&quot;:[&quot;header&quot;]},{&quot;text_align&quot;:&quot;lm&quot;,&quot;text_direction&quot;:&quot;horizontal&quot;,&quot;support_big_font&quot;:false,&quot;fill_id&quot;:&quot;95680f639ac240e386bf4ea4fca82e22&quot;,&quot;fill_align&quot;:&quot;lm&quot;,&quot;chip_types&quot;:[&quot;text&quot;]},{&quot;text_align&quot;:&quot;lm&quot;,&quot;text_direction&quot;:&quot;horizontal&quot;,&quot;support_big_font&quot;:false,&quot;fill_id&quot;:&quot;1ab86d1f43664a54a1ef94eed47f3c0c&quot;,&quot;fill_align&quot;:&quot;lm&quot;,&quot;chip_types&quot;:[&quot;text&quot;]},{&quot;text_align&quot;:&quot;lm&quot;,&quot;text_direction&quot;:&quot;horizontal&quot;,&quot;support_big_font&quot;:false,&quot;fill_id&quot;:&quot;1c30913a0b9a425a8c19893c6e07218a&quot;,&quot;fill_align&quot;:&quot;lm&quot;,&quot;chip_types&quot;:[&quot;text&quot;]}],[{&quot;text_align&quot;:&quot;lm&quot;,&quot;text_direction&quot;:&quot;horizontal&quot;,&quot;support_big_font&quot;:false,&quot;fill_id&quot;:&quot;2e5bad82760744449b27148ecb740582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95680f639ac240e386bf4ea4fca82e22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1ab86d1f43664a54a1ef94eed47f3c0c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1c30913a0b9a425a8c19893c6e07218a&quot;,&quot;fill_align&quot;:&quot;lm&quot;,&quot;chip_types&quot;:[&quot;picture&quot;]}],[{&quot;text_align&quot;:&quot;lm&quot;,&quot;text_direction&quot;:&quot;horizontal&quot;,&quot;support_big_font&quot;:false,&quot;fill_id&quot;:&quot;2e5bad82760744449b27148ecb740582&quot;,&quot;fill_align&quot;:&quot;lm&quot;,&quot;chip_types&quot;:[&quot;header&quot;]},{&quot;text_align&quot;:&quot;lm&quot;,&quot;text_direction&quot;:&quot;horizontal&quot;,&quot;support_big_font&quot;:false,&quot;fill_id&quot;:&quot;95680f639ac240e386bf4ea4fca82e22&quot;,&quot;fill_align&quot;:&quot;lm&quot;,&quot;chip_types&quot;:[&quot;text&quot;]},{&quot;text_align&quot;:&quot;lm&quot;,&quot;text_direction&quot;:&quot;horizontal&quot;,&quot;support_big_font&quot;:false,&quot;fill_id&quot;:&quot;1ab86d1f43664a54a1ef94eed47f3c0c&quot;,&quot;fill_align&quot;:&quot;lm&quot;,&quot;chip_types&quot;:[&quot;picture&quot;]},{&quot;text_align&quot;:&quot;lm&quot;,&quot;text_direction&quot;:&quot;horizontal&quot;,&quot;support_big_font&quot;:false,&quot;fill_id&quot;:&quot;1c30913a0b9a425a8c19893c6e07218a&quot;,&quot;fill_align&quot;:&quot;lm&quot;,&quot;chip_types&quot;:[&quot;text&quot;]}],[{&quot;text_align&quot;:&quot;lm&quot;,&quot;text_direction&quot;:&quot;horizontal&quot;,&quot;support_big_font&quot;:false,&quot;fill_id&quot;:&quot;2e5bad82760744449b27148ecb740582&quot;,&quot;fill_align&quot;:&quot;lm&quot;,&quot;chip_types&quot;:[&quot;header&quot;]},{&quot;text_align&quot;:&quot;lm&quot;,&quot;text_direction&quot;:&quot;horizontal&quot;,&quot;support_big_font&quot;:false,&quot;fill_id&quot;:&quot;95680f639ac240e386bf4ea4fca82e22&quot;,&quot;fill_align&quot;:&quot;lm&quot;,&quot;chip_types&quot;:[&quot;pictext&quot;]},{&quot;text_align&quot;:&quot;lm&quot;,&quot;text_direction&quot;:&quot;horizontal&quot;,&quot;support_big_font&quot;:false,&quot;fill_id&quot;:&quot;1ab86d1f43664a54a1ef94eed47f3c0c&quot;,&quot;fill_align&quot;:&quot;lm&quot;,&quot;chip_types&quot;:[&quot;text&quot;]},{&quot;text_align&quot;:&quot;lm&quot;,&quot;text_direction&quot;:&quot;horizontal&quot;,&quot;support_big_font&quot;:false,&quot;fill_id&quot;:&quot;1c30913a0b9a425a8c19893c6e07218a&quot;,&quot;fill_align&quot;:&quot;lm&quot;,&quot;chip_types&quot;:[&quot;text&quot;]}]]"/>
  <p:tag name="KSO_WM_SLIDE_ID" val="diagram202074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BEAUTIFY_FLAG" val="#wm#"/>
  <p:tag name="KSO_WM_TEMPLATE_CATEGORY" val="diagram"/>
  <p:tag name="KSO_WM_TEMPLATE_INDEX" val="20207460"/>
  <p:tag name="KSO_WM_SLIDE_LAYOUT" val="a_d"/>
  <p:tag name="KSO_WM_SLIDE_LAYOUT_CNT" val="1_3"/>
  <p:tag name="KSO_WM_CHIP_DECFILLPROP" val="[]"/>
  <p:tag name="KSO_WM_CHIP_GROUPID" val="5edb37e55860357932c566f9"/>
  <p:tag name="KSO_WM_SLIDE_BACKGROUND_TYPE" val="frame"/>
  <p:tag name="KSO_WM_SLIDE_SUPPORT_FEATURE_TYPE" val="0"/>
  <p:tag name="KSO_WM_TEMPLATE_ASSEMBLE_XID" val="60656e684054ed1e2fb7f80c"/>
  <p:tag name="KSO_WM_TEMPLATE_ASSEMBLE_GROUPID" val="60656e684054ed1e2fb7f80c"/>
</p:tagLst>
</file>

<file path=ppt/tags/tag9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9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969_1*a*1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00d0d9cd6804b65bc9b8157a0f29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af3fe0682c7472380654d03ee4ac0c6"/>
  <p:tag name="KSO_WM_UNIT_TEXT_FILL_FORE_SCHEMECOLOR_INDEX_BRIGHTNESS" val="0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96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969_1*f*1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0"/>
  <p:tag name="KSO_WM_UNIT_SHOW_EDIT_AREA_INDICATION" val="1"/>
  <p:tag name="KSO_WM_CHIP_GROUPID" val="5e6b05596848fb12bee65ac8"/>
  <p:tag name="KSO_WM_CHIP_XID" val="5e6b05596848fb12bee65aca"/>
  <p:tag name="KSO_WM_UNIT_DEC_AREA_ID" val="2e85e1ea6597411b8078a8b38e5c4bc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15695b1e5274ef4b76bd2b1c48cbedb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96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969_1*f*2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80"/>
  <p:tag name="KSO_WM_UNIT_SHOW_EDIT_AREA_INDICATION" val="1"/>
  <p:tag name="KSO_WM_CHIP_GROUPID" val="5e6b05596848fb12bee65ac8"/>
  <p:tag name="KSO_WM_CHIP_XID" val="5e6b05596848fb12bee65aca"/>
  <p:tag name="KSO_WM_UNIT_DEC_AREA_ID" val="1fc6eea8fba34a7f9a98748d229048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76a07ff6c8f44a6bbe50d96e1f5a23e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965.xml><?xml version="1.0" encoding="utf-8"?>
<p:tagLst xmlns:p="http://schemas.openxmlformats.org/presentationml/2006/main">
  <p:tag name="KSO_WM_UNIT_VALUE" val="1565*15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969_1*d*1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6e68de032064b3fa8fcdd4fb686111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34aa0829d3474ab8a9b9779a138338"/>
  <p:tag name="KSO_WM_UNIT_SUPPORT_UNIT_TYPE" val="[&quot;d&quot;,&quot;α&quot;,&quot;β&quot;,&quot;θ&quot;]"/>
  <p:tag name="KSO_WM_TEMPLATE_ASSEMBLE_XID" val="60656e794054ed1e2fb7f98e"/>
  <p:tag name="KSO_WM_TEMPLATE_ASSEMBLE_GROUPID" val="60656e794054ed1e2fb7f98e"/>
  <p:tag name="KSO_WM_UNIT_PICTURE_CLIP_FLAG" val="0"/>
</p:tagLst>
</file>

<file path=ppt/tags/tag96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96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09&quot;,&quot;maxSize&quot;:{&quot;size1&quot;:57.49962281930493},&quot;minSize&quot;:{&quot;size1&quot;:49.89962281930493},&quot;normalSize&quot;:{&quot;size1&quot;:51.61837281930493},&quot;subLayout&quot;:[{&quot;id&quot;:&quot;2021-04-01T15:01:09&quot;,&quot;maxSize&quot;:{&quot;size1&quot;:28.899613439560763},&quot;minSize&quot;:{&quot;size1&quot;:22.099613439560766},&quot;normalSize&quot;:{&quot;size1&quot;:28.899613439560763},&quot;subLayout&quot;:[{&quot;id&quot;:&quot;2021-04-01T15:01:09&quot;,&quot;margin&quot;:{&quot;bottom&quot;:0.4230000674724579,&quot;left&quot;:1.2697499990463257,&quot;right&quot;:0.6352500319480896,&quot;top&quot;:1.6929999589920044},&quot;type&quot;:0},{&quot;id&quot;:&quot;2021-04-01T15:01:09&quot;,&quot;maxSize&quot;:{&quot;size1&quot;:37.09945631664873},&quot;minSize&quot;:{&quot;size1&quot;:25.69945631664872},&quot;normalSize&quot;:{&quot;size1&quot;:37.0993611863332},&quot;subLayout&quot;:[{&quot;id&quot;:&quot;2021-04-01T15:01:09&quot;,&quot;margin&quot;:{&quot;bottom&quot;:0.847000002861023,&quot;left&quot;:1.2697499990463257,&quot;right&quot;:0.6352500319480896,&quot;top&quot;:0},&quot;type&quot;:0},{&quot;id&quot;:&quot;2021-04-01T15:01:10&quot;,&quot;margin&quot;:{&quot;bottom&quot;:1.6929999589920044,&quot;left&quot;:1.2697499990463257,&quot;right&quot;:0.6352500319480896,&quot;top&quot;:0},&quot;type&quot;:0}],&quot;type&quot;:0}],&quot;type&quot;:0},{&quot;id&quot;:&quot;2021-04-01T15:01:09&quot;,&quot;margin&quot;:{&quot;bottom&quot;:1.6929999589920044,&quot;left&quot;:0,&quot;right&quot;:1.2697499990463257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pictext&quot;,&quot;picture&quot;,&quot;chart&quot;,&quot;table&quot;,&quot;video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text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diagram&quot;,&quot;video&quot;]}]]"/>
  <p:tag name="KSO_WM_SLIDE_ID" val="diagram20207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5"/>
  <p:tag name="KSO_WM_SLIDE_POSITION" val="48*47"/>
  <p:tag name="KSO_WM_TAG_VERSION" val="1.0"/>
  <p:tag name="KSO_WM_SLIDE_LAYOUT" val="a_d_f"/>
  <p:tag name="KSO_WM_SLIDE_LAYOUT_CNT" val="1_1_2"/>
  <p:tag name="KSO_WM_SLIDE_CAN_ADD_NAVIGATION" val="1"/>
  <p:tag name="KSO_WM_CHIP_XID" val="5eedd9a1f9f1eaacf257e86e"/>
  <p:tag name="KSO_WM_CHIP_DECFILLPROP" val="[]"/>
  <p:tag name="KSO_WM_CHIP_GROUPID" val="5eedd9a1f9f1eaacf257e86d"/>
  <p:tag name="KSO_WM_SLIDE_BACKGROUND_TYPE" val="general"/>
  <p:tag name="KSO_WM_SLIDE_SUPPORT_FEATURE_TYPE" val="7"/>
  <p:tag name="KSO_WM_TEMPLATE_ASSEMBLE_XID" val="60656e794054ed1e2fb7f98e"/>
  <p:tag name="KSO_WM_TEMPLATE_ASSEMBLE_GROUPID" val="60656e794054ed1e2fb7f98e"/>
</p:tagLst>
</file>

<file path=ppt/tags/tag9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971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169017_1*f*1"/>
  <p:tag name="KSO_WM_TEMPLATE_CATEGORY" val="diagram"/>
  <p:tag name="KSO_WM_TEMPLATE_INDEX" val="169017"/>
  <p:tag name="KSO_WM_UNIT_LAYERLEVEL" val="1"/>
  <p:tag name="KSO_WM_TAG_VERSION" val="1.0"/>
  <p:tag name="KSO_WM_BEAUTIFY_FLAG" val="#wm#"/>
  <p:tag name="KSO_WM_UNIT_TEXT_FILL_FORE_SCHEMECOLOR_INDEX_BRIGHTNESS" val="0.35"/>
  <p:tag name="KSO_WM_UNIT_TEXT_FILL_FORE_SCHEMECOLOR_INDEX" val="13"/>
  <p:tag name="KSO_WM_UNIT_TEXT_FILL_TYPE" val="1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169017_1*i*1"/>
  <p:tag name="KSO_WM_TEMPLATE_CATEGORY" val="diagram"/>
  <p:tag name="KSO_WM_TEMPLATE_INDEX" val="169017"/>
  <p:tag name="KSO_WM_UNIT_LAYERLEVEL" val="1"/>
  <p:tag name="KSO_WM_TAG_VERSION" val="1.0"/>
  <p:tag name="KSO_WM_BEAUTIFY_FLAG" val="#wm#"/>
  <p:tag name="KSO_WM_UNIT_LINE_FORE_SCHEMECOLOR_INDEX_BRIGHTNESS" val="0.15"/>
  <p:tag name="KSO_WM_UNIT_LINE_FORE_SCHEMECOLOR_INDEX" val="13"/>
  <p:tag name="KSO_WM_UNIT_LINE_FILL_TYPE" val="2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169017_1*i*2"/>
  <p:tag name="KSO_WM_TEMPLATE_CATEGORY" val="diagram"/>
  <p:tag name="KSO_WM_TEMPLATE_INDEX" val="169017"/>
  <p:tag name="KSO_WM_UNIT_LAYERLEVEL" val="1"/>
  <p:tag name="KSO_WM_TAG_VERSION" val="1.0"/>
  <p:tag name="KSO_WM_BEAUTIFY_FLAG" val="#wm#"/>
  <p:tag name="KSO_WM_UNIT_LINE_FORE_SCHEMECOLOR_INDEX_BRIGHTNESS" val="0.15"/>
  <p:tag name="KSO_WM_UNIT_LINE_FORE_SCHEMECOLOR_INDEX" val="13"/>
  <p:tag name="KSO_WM_UNIT_LINE_FILL_TYPE" val="2"/>
</p:tagLst>
</file>

<file path=ppt/tags/tag974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169017_1*a*1"/>
  <p:tag name="KSO_WM_TEMPLATE_CATEGORY" val="diagram"/>
  <p:tag name="KSO_WM_TEMPLATE_INDEX" val="16901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9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8.xml><?xml version="1.0" encoding="utf-8"?>
<p:tagLst xmlns:p="http://schemas.openxmlformats.org/presentationml/2006/main">
  <p:tag name="KSO_WM_SLIDE_ID" val="diagram169017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757*506"/>
  <p:tag name="KSO_WM_SLIDE_POSITION" val="98*15"/>
  <p:tag name="KSO_WM_TAG_VERSION" val="1.0"/>
  <p:tag name="KSO_WM_BEAUTIFY_FLAG" val="#wm#"/>
  <p:tag name="KSO_WM_TEMPLATE_CATEGORY" val="diagram"/>
  <p:tag name="KSO_WM_TEMPLATE_INDEX" val="169017"/>
  <p:tag name="KSO_WM_SLIDE_LAYOUT" val="a_d_f"/>
  <p:tag name="KSO_WM_SLIDE_LAYOUT_CNT" val="1_1_1"/>
  <p:tag name="KSO_WM_SLIDE_BACKGROUND_TYPE" val="general"/>
</p:tagLst>
</file>

<file path=ppt/tags/tag9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_12*i*2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720_1*i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1f09c4cedb4b11b66eaad01eac555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3"/>
  <p:tag name="KSO_WM_TEMPLATE_ASSEMBLE_XID" val="60656e7d4054ed1e2fb7f9d0"/>
  <p:tag name="KSO_WM_TEMPLATE_ASSEMBLE_GROUPID" val="60656e7d4054ed1e2fb7f9d0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720_1*i*2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7d16a5fd8004a03af2e09f03448e1b9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1707e5bb2a422ac9a2b53"/>
  <p:tag name="KSO_WM_CHIP_XID" val="5ef1707e5bb2a422ac9a2b54"/>
  <p:tag name="KSO_WM_TEMPLATE_ASSEMBLE_XID" val="60656e7d4054ed1e2fb7f9d0"/>
  <p:tag name="KSO_WM_TEMPLATE_ASSEMBLE_GROUPID" val="60656e7d4054ed1e2fb7f9d0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720_1*i*3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720_1*i*4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720_1*i*5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8720_1*i*6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8720_1*i*7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8720_1*i*8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8720_1*i*9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8720_1*i*10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8389f40d9bf4270820c1e08e07797b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5ab429e13014466a97d9197e6fb2b002&quot;,&quot;X&quot;:{&quot;Pos&quot;:1},&quot;Y&quot;:{&quot;Pos&quot;:1}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20"/>
  <p:tag name="KSO_WM_TEMPLATE_ASSEMBLE_XID" val="60656e7d4054ed1e2fb7f9d0"/>
  <p:tag name="KSO_WM_TEMPLATE_ASSEMBLE_GROUPID" val="60656e7d4054ed1e2fb7f9d0"/>
</p:tagLst>
</file>

<file path=ppt/tags/tag9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0_1*a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10c9c18076b413bb7a6d715dcade5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9afc3cf2d9b448b93859e507a47fcfb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d0"/>
  <p:tag name="KSO_WM_TEMPLATE_ASSEMBLE_GROUPID" val="60656e7d4054ed1e2fb7f9d0"/>
</p:tagLst>
</file>

<file path=ppt/tags/tag997.xml><?xml version="1.0" encoding="utf-8"?>
<p:tagLst xmlns:p="http://schemas.openxmlformats.org/presentationml/2006/main">
  <p:tag name="KSO_WM_UNIT_PLACING_PICTURE_USER_VIEWPORT" val="{&quot;height&quot;:2027.5007874015748,&quot;width&quot;:10835}"/>
  <p:tag name="KSO_WM_UNIT_VALUE" val="931*270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720_1*d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ab429e13014466a97d9197e6fb2b0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d249474808a4162bcdc54e0840707b9"/>
  <p:tag name="KSO_WM_UNIT_PLACING_PICTURE" val="4d249474808a4162bcdc54e0840707b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d4054ed1e2fb7f9d0"/>
  <p:tag name="KSO_WM_TEMPLATE_ASSEMBLE_GROUPID" val="60656e7d4054ed1e2fb7f9d0"/>
  <p:tag name="KSO_WM_UNIT_PLACING_PICTURE_INFO" val="{&quot;code&quot;:&quot;A&quot;,&quot;full_picture&quot;:true,&quot;last_full_picture&quot;:&quot;A&quot;,&quot;margin&quot;:{&quot;left&quot;:72.93749264881814,&quot;right&quot;:72.98174360586927},&quot;scheme&quot;:&quot;2-0&quot;,&quot;spacing&quot;:5}"/>
  <p:tag name="KSO_WM_UNIT_PLACING_PICTURE_USER_VIEWPORT_SMARTMENU" val="{&quot;height&quot;:1526.4462062156713,&quot;width&quot;:8601.705606937501}"/>
  <p:tag name="KSO_WM_UNIT_PLACING_PICTURE_USER_RELATIVERECTANGLE_SMARTMENU" val="{&quot;bottom&quot;:0,&quot;left&quot;:0,&quot;right&quot;:0,&quot;top&quot;:0}"/>
</p:tagLst>
</file>

<file path=ppt/tags/tag998.xml><?xml version="1.0" encoding="utf-8"?>
<p:tagLst xmlns:p="http://schemas.openxmlformats.org/presentationml/2006/main">
  <p:tag name="KSO_WM_UNIT_PLACING_PICTURE_USER_VIEWPORT" val="{&quot;height&quot;:3210,&quot;width&quot;:10997.499212598424}"/>
  <p:tag name="KSO_WM_UNIT_VALUE" val="931*270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720_1*d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ab429e13014466a97d9197e6fb2b0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d249474808a4162bcdc54e0840707b9"/>
  <p:tag name="KSO_WM_UNIT_PLACING_PICTURE" val="4d249474808a4162bcdc54e0840707b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d4054ed1e2fb7f9d0"/>
  <p:tag name="KSO_WM_TEMPLATE_ASSEMBLE_GROUPID" val="60656e7d4054ed1e2fb7f9d0"/>
  <p:tag name="KSO_WM_UNIT_PLACING_PICTURE_INFO" val="{&quot;code&quot;:&quot;A&quot;,&quot;full_picture&quot;:true,&quot;last_full_picture&quot;:&quot;A&quot;,&quot;margin&quot;:{&quot;left&quot;:72.93749264881814,&quot;right&quot;:72.98174360586927},&quot;scheme&quot;:&quot;2-0&quot;,&quot;spacing&quot;:5}"/>
  <p:tag name="KSO_WM_UNIT_PLACING_PICTURE_USER_VIEWPORT_SMARTMENU" val="{&quot;height&quot;:2463.6734226905787,&quot;width&quot;:8601.705606937501}"/>
  <p:tag name="KSO_WM_UNIT_PLACING_PICTURE_USER_RELATIVERECTANGLE_SMARTMENU" val="{&quot;bottom&quot;:0,&quot;left&quot;:0,&quot;right&quot;:0,&quot;top&quot;:0}"/>
</p:tagLst>
</file>

<file path=ppt/tags/tag999.xml><?xml version="1.0" encoding="utf-8"?>
<p:tagLst xmlns:p="http://schemas.openxmlformats.org/presentationml/2006/main">
  <p:tag name="KSO_WM_SLIDE_ID" val="diagram20208720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937*480"/>
  <p:tag name="KSO_WM_SLIDE_POSITION" val="22*0"/>
  <p:tag name="KSO_WM_TAG_VERSION" val="1.0"/>
  <p:tag name="KSO_WM_BEAUTIFY_FLAG" val="#wm#"/>
  <p:tag name="KSO_WM_TEMPLATE_CATEGORY" val="diagram"/>
  <p:tag name="KSO_WM_TEMPLATE_INDEX" val="2020872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49&quot;,&quot;maxSize&quot;:{&quot;size1&quot;:22.4},&quot;minSize&quot;:{&quot;size1&quot;:20},&quot;normalSize&quot;:{&quot;size1&quot;:22.4},&quot;subLayout&quot;:[{&quot;id&quot;:&quot;2021-04-01T15:01:49&quot;,&quot;margin&quot;:{&quot;bottom&quot;:0.02600000612437725,&quot;left&quot;:1.2697499990463257,&quot;right&quot;:6.03225040435791,&quot;top&quot;:1.6929999589920044},&quot;type&quot;:0},{&quot;id&quot;:&quot;2021-04-01T15:01:49&quot;,&quot;margin&quot;:{&quot;bottom&quot;:2.9629998207092285,&quot;left&quot;:2.540250062942505,&quot;right&quot;:2.5394999980926514,&quot;top&quot;:2.089999914169311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cbc5ad0736cf4eccbc3375f750b410a4&quot;,&quot;fill_align&quot;:&quot;lm&quot;,&quot;chip_types&quot;:[&quot;header&quot;]},{&quot;text_align&quot;:&quot;lm&quot;,&quot;text_direction&quot;:&quot;horizontal&quot;,&quot;support_big_font&quot;:true,&quot;fill_id&quot;:&quot;001301a16bfe4fee952b84fd55dd512d&quot;,&quot;fill_align&quot;:&quot;cm&quot;,&quot;chip_types&quot;:[&quot;text&quot;]}],[{&quot;text_align&quot;:&quot;lm&quot;,&quot;text_direction&quot;:&quot;horizontal&quot;,&quot;support_big_font&quot;:false,&quot;fill_id&quot;:&quot;cbc5ad0736cf4eccbc3375f750b410a4&quot;,&quot;fill_align&quot;:&quot;lm&quot;,&quot;chip_types&quot;:[&quot;header&quot;]},{&quot;text_align&quot;:&quot;cm&quot;,&quot;text_direction&quot;:&quot;horizontal&quot;,&quot;support_features&quot;:[&quot;collage&quot;],&quot;support_big_font&quot;:false,&quot;fill_id&quot;:&quot;001301a16bfe4fee952b84fd55dd512d&quot;,&quot;fill_align&quot;:&quot;cm&quot;,&quot;chip_types&quot;:[&quot;diagram&quot;,&quot;pictext&quot;,&quot;picture&quot;,&quot;chart&quot;,&quot;table&quot;,&quot;video&quot;]}]]"/>
  <p:tag name="KSO_WM_TEMPLATE_MASTER_TYPE" val="0"/>
  <p:tag name="KSO_WM_TEMPLATE_COLOR_TYPE" val="1"/>
  <p:tag name="KSO_WM_CHIP_XID" val="5ef1707e5bb2a422ac9a2b54"/>
  <p:tag name="KSO_WM_CHIP_DECFILLPROP" val="[]"/>
  <p:tag name="KSO_WM_SLIDE_CAN_ADD_NAVIGATION" val="1"/>
  <p:tag name="KSO_WM_CHIP_GROUPID" val="5ef1707e5bb2a422ac9a2b53"/>
  <p:tag name="KSO_WM_SLIDE_BACKGROUND_TYPE" val="general"/>
  <p:tag name="KSO_WM_SLIDE_SUPPORT_FEATURE_TYPE" val="1"/>
  <p:tag name="KSO_WM_TEMPLATE_ASSEMBLE_XID" val="60656e7d4054ed1e2fb7f9d0"/>
  <p:tag name="KSO_WM_TEMPLATE_ASSEMBLE_GROUPID" val="60656e7d4054ed1e2fb7f9d0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DEDED"/>
      </a:dk2>
      <a:lt2>
        <a:srgbClr val="FFFFFF"/>
      </a:lt2>
      <a:accent1>
        <a:srgbClr val="455171"/>
      </a:accent1>
      <a:accent2>
        <a:srgbClr val="686B7C"/>
      </a:accent2>
      <a:accent3>
        <a:srgbClr val="7D8091"/>
      </a:accent3>
      <a:accent4>
        <a:srgbClr val="ADA093"/>
      </a:accent4>
      <a:accent5>
        <a:srgbClr val="CFBA9F"/>
      </a:accent5>
      <a:accent6>
        <a:srgbClr val="F2D4AA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DEDED"/>
      </a:dk2>
      <a:lt2>
        <a:srgbClr val="FFFFFF"/>
      </a:lt2>
      <a:accent1>
        <a:srgbClr val="455171"/>
      </a:accent1>
      <a:accent2>
        <a:srgbClr val="686B7C"/>
      </a:accent2>
      <a:accent3>
        <a:srgbClr val="7D8091"/>
      </a:accent3>
      <a:accent4>
        <a:srgbClr val="ADA093"/>
      </a:accent4>
      <a:accent5>
        <a:srgbClr val="CFBA9F"/>
      </a:accent5>
      <a:accent6>
        <a:srgbClr val="F2D4AA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DEDED"/>
      </a:dk2>
      <a:lt2>
        <a:srgbClr val="FFFFFF"/>
      </a:lt2>
      <a:accent1>
        <a:srgbClr val="455171"/>
      </a:accent1>
      <a:accent2>
        <a:srgbClr val="686B7C"/>
      </a:accent2>
      <a:accent3>
        <a:srgbClr val="7D8091"/>
      </a:accent3>
      <a:accent4>
        <a:srgbClr val="ADA093"/>
      </a:accent4>
      <a:accent5>
        <a:srgbClr val="CFBA9F"/>
      </a:accent5>
      <a:accent6>
        <a:srgbClr val="F2D4AA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EDEDED"/>
      </a:dk2>
      <a:lt2>
        <a:srgbClr val="FFFFFF"/>
      </a:lt2>
      <a:accent1>
        <a:srgbClr val="455171"/>
      </a:accent1>
      <a:accent2>
        <a:srgbClr val="686B7C"/>
      </a:accent2>
      <a:accent3>
        <a:srgbClr val="7D8091"/>
      </a:accent3>
      <a:accent4>
        <a:srgbClr val="ADA093"/>
      </a:accent4>
      <a:accent5>
        <a:srgbClr val="CFBA9F"/>
      </a:accent5>
      <a:accent6>
        <a:srgbClr val="F2D4AA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">
      <a:dk1>
        <a:sysClr val="windowText" lastClr="000000"/>
      </a:dk1>
      <a:lt1>
        <a:sysClr val="window" lastClr="FFFFFF"/>
      </a:lt1>
      <a:dk2>
        <a:srgbClr val="F5F7F8"/>
      </a:dk2>
      <a:lt2>
        <a:srgbClr val="FFFFFF"/>
      </a:lt2>
      <a:accent1>
        <a:srgbClr val="002060"/>
      </a:accent1>
      <a:accent2>
        <a:srgbClr val="1B3366"/>
      </a:accent2>
      <a:accent3>
        <a:srgbClr val="36466D"/>
      </a:accent3>
      <a:accent4>
        <a:srgbClr val="45546A"/>
      </a:accent4>
      <a:accent5>
        <a:srgbClr val="485B5D"/>
      </a:accent5>
      <a:accent6>
        <a:srgbClr val="4B625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</Words>
  <Application>WPS 演示</Application>
  <PresentationFormat/>
  <Paragraphs>148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Impact</vt:lpstr>
      <vt:lpstr>Segoe UI</vt:lpstr>
      <vt:lpstr>微软雅黑 Light</vt:lpstr>
      <vt:lpstr>Arial Unicode MS</vt:lpstr>
      <vt:lpstr>Calibri</vt:lpstr>
      <vt:lpstr>Arial Bold</vt:lpstr>
      <vt:lpstr>OPPOSans-H</vt:lpstr>
      <vt:lpstr>Segoe Print</vt:lpstr>
      <vt:lpstr>2_Office 主题​​</vt:lpstr>
      <vt:lpstr>1_Office 主题​​</vt:lpstr>
      <vt:lpstr>3_Office 主题​​</vt:lpstr>
      <vt:lpstr>4_Office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工程实践</dc:title>
  <dc:creator>Lenovo</dc:creator>
  <cp:lastModifiedBy>元宵</cp:lastModifiedBy>
  <cp:revision>27</cp:revision>
  <dcterms:created xsi:type="dcterms:W3CDTF">2023-05-18T10:09:00Z</dcterms:created>
  <dcterms:modified xsi:type="dcterms:W3CDTF">2023-05-21T07:06:05Z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2052-11.1.0.13012</vt:lpwstr>
  </property>
  <property fmtid="{D5CDD505-2E9C-101B-9397-08002B2CF9AE}" pid="3" name="ICV">
    <vt:lpwstr>B390E1FAD2C54BA6AA464DEA2B3004F2</vt:lpwstr>
  </property>
</Properties>
</file>